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>
        <p:scale>
          <a:sx n="70" d="100"/>
          <a:sy n="70" d="100"/>
        </p:scale>
        <p:origin x="-162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60375A-A659-47AF-AF83-AEE5790E83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E54EAD-3C5E-43C8-86A5-F3493A3880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9EBC4-B7E1-4413-9DA2-D5EFCC77D9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E5D770-2FB4-479F-A1F2-FD1E9342E1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D52030-75FA-4455-BCC7-5D7048651C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75312D-A3A2-4F09-A424-E42935DC2F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3093B-8510-45BA-BBA3-FF7F04C373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B1E42-6231-4C64-8FD0-E2FCA19527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2268D-9CD1-4D6D-8655-87A527DE77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2F84-FDB5-4938-899E-6BF8194BF1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FD785-8024-4211-99F6-47EEA3F2F0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B660075A-5C28-44AC-BC96-435C4EE000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Arial Black" pitchFamily="34" charset="0"/>
                <a:cs typeface="Times New Roman" pitchFamily="18" charset="0"/>
              </a:rPr>
              <a:t>Atlas Project</a:t>
            </a:r>
            <a:endParaRPr lang="en-US" sz="1800" dirty="0">
              <a:latin typeface="Arial Narrow" pitchFamily="34" charset="0"/>
              <a:cs typeface="Times New Roman" pitchFamily="18" charset="0"/>
            </a:endParaRPr>
          </a:p>
          <a:p>
            <a:pPr eaLnBrk="0" hangingPunct="0"/>
            <a:r>
              <a:rPr lang="en-US" sz="1800" dirty="0">
                <a:latin typeface="Arial Black" pitchFamily="34" charset="0"/>
                <a:cs typeface="Times New Roman" pitchFamily="18" charset="0"/>
              </a:rPr>
              <a:t> </a:t>
            </a:r>
            <a:endParaRPr lang="en-US" sz="1800" dirty="0">
              <a:latin typeface="Arial Narrow" pitchFamily="34" charset="0"/>
              <a:cs typeface="Times New Roman" pitchFamily="18" charset="0"/>
            </a:endParaRPr>
          </a:p>
          <a:p>
            <a:pPr eaLnBrk="0" hangingPunct="0"/>
            <a:r>
              <a:rPr lang="en-US" sz="1800" dirty="0">
                <a:latin typeface="Arial Black" pitchFamily="34" charset="0"/>
                <a:cs typeface="Times New Roman" pitchFamily="18" charset="0"/>
              </a:rPr>
              <a:t>Objective: Create an atlas that demonstrates a detailed effort in world geography. </a:t>
            </a:r>
            <a:endParaRPr lang="en-US" sz="1800" dirty="0">
              <a:latin typeface="Arial Narrow" pitchFamily="34" charset="0"/>
              <a:cs typeface="Times New Roman" pitchFamily="18" charset="0"/>
            </a:endParaRPr>
          </a:p>
          <a:p>
            <a:pPr eaLnBrk="0" hangingPunct="0"/>
            <a:r>
              <a:rPr lang="en-US" sz="1800" dirty="0">
                <a:latin typeface="Arial Black" pitchFamily="34" charset="0"/>
                <a:cs typeface="Times New Roman" pitchFamily="18" charset="0"/>
              </a:rPr>
              <a:t> </a:t>
            </a:r>
            <a:endParaRPr lang="en-US" sz="1800" dirty="0">
              <a:latin typeface="Arial Narrow" pitchFamily="34" charset="0"/>
              <a:cs typeface="Times New Roman" pitchFamily="18" charset="0"/>
            </a:endParaRPr>
          </a:p>
          <a:p>
            <a:pPr eaLnBrk="0" hangingPunct="0"/>
            <a:r>
              <a:rPr lang="en-US" sz="1800" dirty="0">
                <a:latin typeface="Arial Black" pitchFamily="34" charset="0"/>
                <a:cs typeface="Times New Roman" pitchFamily="18" charset="0"/>
              </a:rPr>
              <a:t>This is your capstone project for this class. It is worth </a:t>
            </a:r>
            <a:r>
              <a:rPr lang="en-US" sz="1800" dirty="0" smtClean="0">
                <a:latin typeface="Arial Black" pitchFamily="34" charset="0"/>
                <a:cs typeface="Times New Roman" pitchFamily="18" charset="0"/>
              </a:rPr>
              <a:t>a BUNCH of points. </a:t>
            </a:r>
            <a:r>
              <a:rPr lang="en-US" sz="1800" dirty="0">
                <a:latin typeface="Arial Black" pitchFamily="34" charset="0"/>
                <a:cs typeface="Times New Roman" pitchFamily="18" charset="0"/>
              </a:rPr>
              <a:t>Usually, you will work on this assignment when you have completed your other work. I will give you a set of maps that cover all the regions of the world. You will create your own atlas. </a:t>
            </a:r>
            <a:r>
              <a:rPr lang="en-US" sz="1800" dirty="0" smtClean="0">
                <a:latin typeface="Arial Black" pitchFamily="34" charset="0"/>
                <a:cs typeface="Times New Roman" pitchFamily="18" charset="0"/>
              </a:rPr>
              <a:t>You need to have part of the atlas with you at all times for the rest of the school year. This is a requirement. If you lose your atlas, you will have to pay for new copies with school supplies.</a:t>
            </a:r>
            <a:endParaRPr lang="en-US" sz="1800" dirty="0">
              <a:latin typeface="Arial Narrow" pitchFamily="34" charset="0"/>
              <a:cs typeface="Times New Roman" pitchFamily="18" charset="0"/>
            </a:endParaRPr>
          </a:p>
          <a:p>
            <a:pPr eaLnBrk="0" hangingPunct="0"/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 smtClean="0">
                <a:latin typeface="Arial Black" pitchFamily="34" charset="0"/>
                <a:cs typeface="Times New Roman" pitchFamily="18" charset="0"/>
              </a:rPr>
              <a:t>There is a part you MUST do and a part you may CHOOSE to do.</a:t>
            </a:r>
            <a:endParaRPr lang="en-US" sz="1600" dirty="0" smtClean="0">
              <a:latin typeface="Arial Narrow" pitchFamily="34" charset="0"/>
              <a:cs typeface="Times New Roman" pitchFamily="18" charset="0"/>
            </a:endParaRPr>
          </a:p>
          <a:p>
            <a:pPr eaLnBrk="0" hangingPunct="0"/>
            <a:r>
              <a:rPr lang="en-US" sz="1600" dirty="0" smtClean="0">
                <a:latin typeface="Arial Black" pitchFamily="34" charset="0"/>
                <a:cs typeface="Times New Roman" pitchFamily="18" charset="0"/>
              </a:rPr>
              <a:t> </a:t>
            </a:r>
            <a:endParaRPr lang="en-US" sz="1600" dirty="0" smtClean="0">
              <a:latin typeface="Arial Narrow" pitchFamily="34" charset="0"/>
              <a:cs typeface="Times New Roman" pitchFamily="18" charset="0"/>
            </a:endParaRPr>
          </a:p>
          <a:p>
            <a:pPr eaLnBrk="0" hangingPunct="0"/>
            <a:r>
              <a:rPr lang="en-US" sz="1600" dirty="0" smtClean="0">
                <a:latin typeface="Arial Black" pitchFamily="34" charset="0"/>
                <a:cs typeface="Times New Roman" pitchFamily="18" charset="0"/>
              </a:rPr>
              <a:t>The part you MUST do:</a:t>
            </a:r>
            <a:endParaRPr lang="en-US" sz="1600" dirty="0" smtClean="0">
              <a:latin typeface="Arial Narrow" pitchFamily="34" charset="0"/>
              <a:cs typeface="Times New Roman" pitchFamily="18" charset="0"/>
            </a:endParaRPr>
          </a:p>
          <a:p>
            <a:pPr eaLnBrk="0" hangingPunct="0"/>
            <a:r>
              <a:rPr lang="en-US" sz="1600" dirty="0" smtClean="0">
                <a:latin typeface="Arial Black" pitchFamily="34" charset="0"/>
                <a:cs typeface="Times New Roman" pitchFamily="18" charset="0"/>
              </a:rPr>
              <a:t>Your atlas must include the following:</a:t>
            </a:r>
            <a:endParaRPr lang="en-US" sz="1600" dirty="0" smtClean="0">
              <a:latin typeface="Arial Narrow" pitchFamily="34" charset="0"/>
              <a:cs typeface="Times New Roman" pitchFamily="18" charset="0"/>
            </a:endParaRPr>
          </a:p>
          <a:p>
            <a:pPr eaLnBrk="0" hangingPunct="0"/>
            <a:r>
              <a:rPr lang="en-US" sz="1600" dirty="0">
                <a:latin typeface="Arial Black" pitchFamily="34" charset="0"/>
                <a:cs typeface="Times New Roman" pitchFamily="18" charset="0"/>
              </a:rPr>
              <a:t>An introductory section that includes a topic on Physical Geography and Cultural Geography. </a:t>
            </a:r>
          </a:p>
          <a:p>
            <a:pPr eaLnBrk="0" hangingPunct="0"/>
            <a:r>
              <a:rPr lang="en-US" sz="1600" dirty="0" err="1">
                <a:latin typeface="Arial Black" pitchFamily="34" charset="0"/>
                <a:cs typeface="Times New Roman" pitchFamily="18" charset="0"/>
              </a:rPr>
              <a:t>Vocabalypse</a:t>
            </a:r>
            <a:r>
              <a:rPr lang="en-US" sz="1600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Arial Black" pitchFamily="34" charset="0"/>
                <a:cs typeface="Times New Roman" pitchFamily="18" charset="0"/>
              </a:rPr>
              <a:t>2014</a:t>
            </a:r>
            <a:endParaRPr lang="en-US" sz="1600" dirty="0" smtClean="0">
              <a:latin typeface="Arial Black" pitchFamily="34" charset="0"/>
              <a:cs typeface="Times New Roman" pitchFamily="18" charset="0"/>
            </a:endParaRPr>
          </a:p>
          <a:p>
            <a:pPr eaLnBrk="0" hangingPunct="0"/>
            <a:r>
              <a:rPr lang="en-US" sz="1600" dirty="0" smtClean="0">
                <a:latin typeface="Arial Black" pitchFamily="34" charset="0"/>
                <a:cs typeface="Times New Roman" pitchFamily="18" charset="0"/>
              </a:rPr>
              <a:t>Essential Facts page for each region</a:t>
            </a:r>
            <a:endParaRPr lang="en-US" sz="1600" dirty="0">
              <a:latin typeface="Arial Black" pitchFamily="34" charset="0"/>
              <a:cs typeface="Times New Roman" pitchFamily="18" charset="0"/>
            </a:endParaRPr>
          </a:p>
          <a:p>
            <a:pPr eaLnBrk="0" hangingPunct="0"/>
            <a:r>
              <a:rPr lang="en-US" sz="1600" dirty="0">
                <a:latin typeface="Arial Black" pitchFamily="34" charset="0"/>
                <a:cs typeface="Times New Roman" pitchFamily="18" charset="0"/>
              </a:rPr>
              <a:t>A table of </a:t>
            </a:r>
            <a:r>
              <a:rPr lang="en-US" sz="1600" dirty="0" smtClean="0">
                <a:latin typeface="Arial Black" pitchFamily="34" charset="0"/>
                <a:cs typeface="Times New Roman" pitchFamily="18" charset="0"/>
              </a:rPr>
              <a:t>contents</a:t>
            </a:r>
            <a:endParaRPr lang="en-US" sz="1600" dirty="0" smtClean="0">
              <a:latin typeface="Arial Narrow" pitchFamily="34" charset="0"/>
              <a:cs typeface="Times New Roman" pitchFamily="18" charset="0"/>
            </a:endParaRPr>
          </a:p>
          <a:p>
            <a:pPr eaLnBrk="0" hangingPunct="0"/>
            <a:r>
              <a:rPr lang="en-US" sz="1600" dirty="0" smtClean="0">
                <a:latin typeface="Arial Black" panose="020B0A04020102020204" pitchFamily="34" charset="0"/>
                <a:cs typeface="Times New Roman" pitchFamily="18" charset="0"/>
              </a:rPr>
              <a:t>Maps: </a:t>
            </a:r>
            <a:r>
              <a:rPr lang="en-US" sz="1600" dirty="0" smtClean="0">
                <a:latin typeface="Arial Narrow" pitchFamily="34" charset="0"/>
                <a:cs typeface="Times New Roman" pitchFamily="18" charset="0"/>
              </a:rPr>
              <a:t>	</a:t>
            </a:r>
            <a:r>
              <a:rPr lang="en-US" sz="1600" dirty="0" smtClean="0">
                <a:latin typeface="Arial Black" pitchFamily="34" charset="0"/>
                <a:cs typeface="Times New Roman" pitchFamily="18" charset="0"/>
              </a:rPr>
              <a:t>All of the countries of the world</a:t>
            </a:r>
          </a:p>
          <a:p>
            <a:pPr eaLnBrk="0" hangingPunct="0"/>
            <a:r>
              <a:rPr lang="en-US" sz="1600" dirty="0" smtClean="0">
                <a:latin typeface="Arial Black" pitchFamily="34" charset="0"/>
                <a:cs typeface="Times New Roman" pitchFamily="18" charset="0"/>
              </a:rPr>
              <a:t>	Titles on </a:t>
            </a:r>
            <a:r>
              <a:rPr lang="en-US" sz="1600" smtClean="0">
                <a:latin typeface="Arial Black" pitchFamily="34" charset="0"/>
                <a:cs typeface="Times New Roman" pitchFamily="18" charset="0"/>
              </a:rPr>
              <a:t>each </a:t>
            </a:r>
            <a:r>
              <a:rPr lang="en-US" sz="1600" smtClean="0">
                <a:latin typeface="Arial Black" pitchFamily="34" charset="0"/>
                <a:cs typeface="Times New Roman" pitchFamily="18" charset="0"/>
              </a:rPr>
              <a:t>section</a:t>
            </a:r>
            <a:endParaRPr lang="en-US" sz="1600" dirty="0" smtClean="0">
              <a:latin typeface="Arial Black" pitchFamily="34" charset="0"/>
              <a:cs typeface="Times New Roman" pitchFamily="18" charset="0"/>
            </a:endParaRPr>
          </a:p>
          <a:p>
            <a:pPr eaLnBrk="0" hangingPunct="0"/>
            <a:r>
              <a:rPr lang="en-US" sz="1600" dirty="0" smtClean="0">
                <a:latin typeface="Arial Black" pitchFamily="34" charset="0"/>
                <a:cs typeface="Times New Roman" pitchFamily="18" charset="0"/>
              </a:rPr>
              <a:t>	15 </a:t>
            </a:r>
            <a:r>
              <a:rPr lang="en-US" sz="1600" dirty="0">
                <a:latin typeface="Arial Black" pitchFamily="34" charset="0"/>
                <a:cs typeface="Times New Roman" pitchFamily="18" charset="0"/>
              </a:rPr>
              <a:t>capitals per page</a:t>
            </a:r>
          </a:p>
          <a:p>
            <a:pPr eaLnBrk="0" hangingPunct="0"/>
            <a:r>
              <a:rPr lang="en-US" sz="1600" dirty="0" smtClean="0">
                <a:latin typeface="Arial Black" pitchFamily="34" charset="0"/>
                <a:cs typeface="Times New Roman" pitchFamily="18" charset="0"/>
              </a:rPr>
              <a:t>	At </a:t>
            </a:r>
            <a:r>
              <a:rPr lang="en-US" sz="1600" dirty="0">
                <a:latin typeface="Arial Black" pitchFamily="34" charset="0"/>
                <a:cs typeface="Times New Roman" pitchFamily="18" charset="0"/>
              </a:rPr>
              <a:t>least 15 physical features per page.</a:t>
            </a:r>
          </a:p>
          <a:p>
            <a:pPr eaLnBrk="0" hangingPunct="0"/>
            <a:r>
              <a:rPr lang="en-US" sz="1600" dirty="0" smtClean="0">
                <a:latin typeface="Arial Black" pitchFamily="34" charset="0"/>
                <a:cs typeface="Times New Roman" pitchFamily="18" charset="0"/>
              </a:rPr>
              <a:t>Additional Maps—Climate and Regions</a:t>
            </a:r>
            <a:endParaRPr lang="en-US" sz="1600" dirty="0" smtClean="0">
              <a:latin typeface="Arial Narrow" pitchFamily="34" charset="0"/>
              <a:cs typeface="Times New Roman" pitchFamily="18" charset="0"/>
            </a:endParaRPr>
          </a:p>
          <a:p>
            <a:pPr eaLnBrk="0" hangingPunct="0"/>
            <a:r>
              <a:rPr lang="en-US" sz="1600" dirty="0" smtClean="0">
                <a:latin typeface="Arial Black" pitchFamily="34" charset="0"/>
                <a:cs typeface="Times New Roman" pitchFamily="18" charset="0"/>
              </a:rPr>
              <a:t>Additional pages that includes either Flags of the World (by hand) or one fascinating fact per country.</a:t>
            </a:r>
          </a:p>
          <a:p>
            <a:pPr eaLnBrk="0" hangingPunct="0"/>
            <a:r>
              <a:rPr lang="en-US" sz="1600" dirty="0" smtClean="0">
                <a:latin typeface="Arial Black" pitchFamily="34" charset="0"/>
                <a:cs typeface="Times New Roman" pitchFamily="18" charset="0"/>
              </a:rPr>
              <a:t>75% of the Country Profiles you complete.</a:t>
            </a:r>
            <a:endParaRPr lang="en-US" sz="1600" dirty="0" smtClean="0">
              <a:latin typeface="Arial Narrow" pitchFamily="34" charset="0"/>
              <a:cs typeface="Times New Roman" pitchFamily="18" charset="0"/>
            </a:endParaRPr>
          </a:p>
          <a:p>
            <a:pPr eaLnBrk="0" hangingPunct="0"/>
            <a:r>
              <a:rPr lang="en-US" sz="1600" dirty="0" smtClean="0">
                <a:latin typeface="Arial Black" pitchFamily="34" charset="0"/>
                <a:cs typeface="Times New Roman" pitchFamily="18" charset="0"/>
              </a:rPr>
              <a:t>It must be neat. </a:t>
            </a:r>
            <a:endParaRPr lang="en-US" sz="1600" dirty="0" smtClean="0">
              <a:latin typeface="Arial Narrow" pitchFamily="34" charset="0"/>
              <a:cs typeface="Times New Roman" pitchFamily="18" charset="0"/>
            </a:endParaRPr>
          </a:p>
          <a:p>
            <a:pPr eaLnBrk="0" hangingPunct="0"/>
            <a:r>
              <a:rPr lang="en-US" sz="1600" dirty="0" smtClean="0">
                <a:latin typeface="Arial Black" pitchFamily="34" charset="0"/>
                <a:cs typeface="Times New Roman" pitchFamily="18" charset="0"/>
              </a:rPr>
              <a:t> </a:t>
            </a:r>
            <a:endParaRPr lang="en-US" sz="1600" dirty="0" smtClean="0">
              <a:latin typeface="Arial Narrow" pitchFamily="34" charset="0"/>
              <a:cs typeface="Times New Roman" pitchFamily="18" charset="0"/>
            </a:endParaRPr>
          </a:p>
          <a:p>
            <a:pPr eaLnBrk="0" hangingPunct="0"/>
            <a:r>
              <a:rPr lang="en-US" sz="1600" dirty="0" smtClean="0">
                <a:latin typeface="Arial Black" pitchFamily="34" charset="0"/>
                <a:cs typeface="Times New Roman" pitchFamily="18" charset="0"/>
              </a:rPr>
              <a:t>The part that you may CHOOSE to do:</a:t>
            </a:r>
            <a:endParaRPr lang="en-US" sz="1600" dirty="0" smtClean="0">
              <a:latin typeface="Arial Narrow" pitchFamily="34" charset="0"/>
              <a:cs typeface="Times New Roman" pitchFamily="18" charset="0"/>
            </a:endParaRPr>
          </a:p>
          <a:p>
            <a:pPr eaLnBrk="0" hangingPunct="0"/>
            <a:r>
              <a:rPr lang="en-US" sz="1600" dirty="0" smtClean="0">
                <a:latin typeface="Arial Black" pitchFamily="34" charset="0"/>
                <a:cs typeface="Times New Roman" pitchFamily="18" charset="0"/>
              </a:rPr>
              <a:t>There is an atlas contest. The prizes are pretty good. If you want to enter the contest, you will need to personalize the atlas and make it very attractive.</a:t>
            </a:r>
            <a:endParaRPr lang="en-US" sz="1600" dirty="0" smtClean="0">
              <a:latin typeface="Arial Narrow" pitchFamily="34" charset="0"/>
              <a:cs typeface="Times New Roman" pitchFamily="18" charset="0"/>
            </a:endParaRPr>
          </a:p>
          <a:p>
            <a:pPr eaLnBrk="0" hangingPunct="0"/>
            <a:r>
              <a:rPr lang="en-US" sz="1600" dirty="0" smtClean="0">
                <a:latin typeface="Arial Black" pitchFamily="34" charset="0"/>
                <a:cs typeface="Times New Roman" pitchFamily="18" charset="0"/>
              </a:rPr>
              <a:t>To enter the contest, you have to have all the requirements completed. </a:t>
            </a:r>
            <a:endParaRPr lang="en-US" sz="1600" dirty="0" smtClean="0">
              <a:latin typeface="Arial Narrow" pitchFamily="34" charset="0"/>
              <a:cs typeface="Times New Roman" pitchFamily="18" charset="0"/>
            </a:endParaRPr>
          </a:p>
          <a:p>
            <a:pPr eaLnBrk="0" hangingPunct="0"/>
            <a:r>
              <a:rPr lang="en-US" sz="1600" dirty="0" smtClean="0">
                <a:latin typeface="Arial Black" pitchFamily="34" charset="0"/>
                <a:cs typeface="Times New Roman" pitchFamily="18" charset="0"/>
              </a:rPr>
              <a:t>You will want to add color.</a:t>
            </a:r>
            <a:endParaRPr lang="en-US" sz="1600" dirty="0" smtClean="0">
              <a:latin typeface="Arial Narrow" pitchFamily="34" charset="0"/>
              <a:cs typeface="Times New Roman" pitchFamily="18" charset="0"/>
            </a:endParaRPr>
          </a:p>
          <a:p>
            <a:pPr eaLnBrk="0" hangingPunct="0"/>
            <a:r>
              <a:rPr lang="en-US" sz="1600" dirty="0" smtClean="0">
                <a:latin typeface="Arial Black" pitchFamily="34" charset="0"/>
                <a:cs typeface="Times New Roman" pitchFamily="18" charset="0"/>
              </a:rPr>
              <a:t>You will want to make it your own; in other words, you will want to decorate it or add information that makes it special. </a:t>
            </a:r>
            <a:endParaRPr lang="en-US" sz="1600" dirty="0" smtClean="0">
              <a:latin typeface="Arial Narrow" pitchFamily="34" charset="0"/>
              <a:cs typeface="Times New Roman" pitchFamily="18" charset="0"/>
            </a:endParaRPr>
          </a:p>
          <a:p>
            <a:pPr algn="ctr" eaLnBrk="0" hangingPunct="0"/>
            <a:r>
              <a:rPr lang="en-US" dirty="0" smtClean="0">
                <a:latin typeface="Arial Black" panose="020B0A04020102020204" pitchFamily="34" charset="0"/>
              </a:rPr>
              <a:t>Sheet Protectors ARE NOT REQUIRED!!!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2401</TotalTime>
  <Words>18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Slipstream</vt:lpstr>
      <vt:lpstr>Slide 1</vt:lpstr>
      <vt:lpstr>Slide 2</vt:lpstr>
    </vt:vector>
  </TitlesOfParts>
  <Company>ASTEC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carrie.fox</dc:creator>
  <cp:lastModifiedBy>Windows User</cp:lastModifiedBy>
  <cp:revision>9</cp:revision>
  <dcterms:created xsi:type="dcterms:W3CDTF">2009-01-08T13:32:53Z</dcterms:created>
  <dcterms:modified xsi:type="dcterms:W3CDTF">2015-01-14T13:13:13Z</dcterms:modified>
</cp:coreProperties>
</file>