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94" autoAdjust="0"/>
  </p:normalViewPr>
  <p:slideViewPr>
    <p:cSldViewPr snapToGrid="0" snapToObjects="1">
      <p:cViewPr varScale="1">
        <p:scale>
          <a:sx n="61" d="100"/>
          <a:sy n="61" d="100"/>
        </p:scale>
        <p:origin x="-12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0FE94-060F-B445-8C6B-C052B47C71A0}" type="datetimeFigureOut">
              <a:rPr lang="en-US" smtClean="0"/>
              <a:t>10/8/14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96A43-26C2-C94A-A82A-C4A082DD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99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96A43-26C2-C94A-A82A-C4A082DD1D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01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1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23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7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45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10/8/14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7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10/8/14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15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10/8/14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3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10/8/14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64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10/8/14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88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10/8/14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3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0BE62-2A10-B546-B888-314B27D00188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24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6602"/>
            <a:ext cx="7772400" cy="11618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Channel Fun dot </a:t>
            </a:r>
            <a:r>
              <a:rPr lang="en-US" dirty="0" smtClean="0"/>
              <a:t>Four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October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820" y="1448483"/>
            <a:ext cx="8603708" cy="520977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Part One- Write a one-sentence summary of three stories</a:t>
            </a:r>
          </a:p>
          <a:p>
            <a:pPr algn="l"/>
            <a:r>
              <a:rPr lang="en-US" sz="2400" dirty="0" smtClean="0"/>
              <a:t>Part Two-Find the latitude and longitude coordinates for: </a:t>
            </a:r>
            <a:r>
              <a:rPr lang="en-US" sz="2400" dirty="0" smtClean="0"/>
              <a:t>United Kingdom, Austria, Spain, Nebraska</a:t>
            </a:r>
          </a:p>
          <a:p>
            <a:pPr algn="l"/>
            <a:r>
              <a:rPr lang="en-US" sz="2400" dirty="0" smtClean="0"/>
              <a:t>Part </a:t>
            </a:r>
            <a:r>
              <a:rPr lang="en-US" sz="2400" dirty="0" smtClean="0"/>
              <a:t>Three—What do these words mean: </a:t>
            </a:r>
            <a:r>
              <a:rPr lang="en-US" sz="2400" dirty="0" err="1" smtClean="0"/>
              <a:t>Hyperpolyglot</a:t>
            </a:r>
            <a:endParaRPr lang="en-US" sz="2400" dirty="0" smtClean="0"/>
          </a:p>
          <a:p>
            <a:pPr algn="l"/>
            <a:r>
              <a:rPr lang="en-US" sz="2400" dirty="0" smtClean="0"/>
              <a:t>Part Four—Answer the following questions:</a:t>
            </a:r>
          </a:p>
          <a:p>
            <a:pPr marL="457200" indent="-457200" algn="l">
              <a:buAutoNum type="arabicPeriod"/>
            </a:pPr>
            <a:r>
              <a:rPr lang="en-US" sz="2400" dirty="0" smtClean="0"/>
              <a:t>The first story is an example of what concept we have studied in here?</a:t>
            </a:r>
            <a:endParaRPr lang="en-US" sz="2400" dirty="0" smtClean="0"/>
          </a:p>
          <a:p>
            <a:pPr marL="457200" indent="-457200" algn="l">
              <a:buAutoNum type="arabicPeriod"/>
            </a:pPr>
            <a:r>
              <a:rPr lang="en-US" sz="2400" dirty="0" smtClean="0"/>
              <a:t>What did the US Supreme Court decide in a landmark case in 2013?</a:t>
            </a:r>
          </a:p>
          <a:p>
            <a:pPr marL="457200" indent="-457200" algn="l">
              <a:buAutoNum type="arabicPeriod"/>
            </a:pPr>
            <a:r>
              <a:rPr lang="en-US" sz="2400" dirty="0" smtClean="0"/>
              <a:t>Is Ebola spreading slowly or </a:t>
            </a:r>
            <a:r>
              <a:rPr lang="en-US" sz="2400" dirty="0"/>
              <a:t>q</a:t>
            </a:r>
            <a:r>
              <a:rPr lang="en-US" sz="2400" dirty="0" smtClean="0"/>
              <a:t>uickly outside of Western Africa?</a:t>
            </a:r>
          </a:p>
          <a:p>
            <a:pPr marL="457200" indent="-457200" algn="l">
              <a:buAutoNum type="arabicPeriod"/>
            </a:pPr>
            <a:r>
              <a:rPr lang="en-US" sz="2400" dirty="0" smtClean="0"/>
              <a:t>What percentage of people speak 2 or more languages?</a:t>
            </a:r>
            <a:endParaRPr lang="en-US" sz="2400" dirty="0" smtClean="0"/>
          </a:p>
        </p:txBody>
      </p:sp>
      <p:sp>
        <p:nvSpPr>
          <p:cNvPr id="4" name="SMARTINK"/>
          <p:cNvSpPr/>
          <p:nvPr/>
        </p:nvSpPr>
        <p:spPr>
          <a:xfrm>
            <a:off x="8162290" y="5848350"/>
            <a:ext cx="8891" cy="143511"/>
          </a:xfrm>
          <a:custGeom>
            <a:avLst/>
            <a:gdLst/>
            <a:ahLst/>
            <a:cxnLst/>
            <a:rect l="0" t="0" r="0" b="0"/>
            <a:pathLst>
              <a:path w="8891" h="143511">
                <a:moveTo>
                  <a:pt x="8890" y="0"/>
                </a:moveTo>
                <a:lnTo>
                  <a:pt x="8890" y="36830"/>
                </a:lnTo>
                <a:lnTo>
                  <a:pt x="8890" y="81280"/>
                </a:lnTo>
                <a:lnTo>
                  <a:pt x="0" y="134620"/>
                </a:lnTo>
                <a:lnTo>
                  <a:pt x="0" y="1435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8162290" y="5848350"/>
            <a:ext cx="8891" cy="143511"/>
          </a:xfrm>
          <a:custGeom>
            <a:avLst/>
            <a:gdLst/>
            <a:ahLst/>
            <a:cxnLst/>
            <a:rect l="0" t="0" r="0" b="0"/>
            <a:pathLst>
              <a:path w="8891" h="143511">
                <a:moveTo>
                  <a:pt x="8890" y="0"/>
                </a:moveTo>
                <a:lnTo>
                  <a:pt x="8890" y="36830"/>
                </a:lnTo>
                <a:lnTo>
                  <a:pt x="8890" y="81280"/>
                </a:lnTo>
                <a:lnTo>
                  <a:pt x="0" y="134620"/>
                </a:lnTo>
                <a:lnTo>
                  <a:pt x="0" y="1435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8430260" y="5894070"/>
            <a:ext cx="44451" cy="133351"/>
          </a:xfrm>
          <a:custGeom>
            <a:avLst/>
            <a:gdLst/>
            <a:ahLst/>
            <a:cxnLst/>
            <a:rect l="0" t="0" r="0" b="0"/>
            <a:pathLst>
              <a:path w="44451" h="133351">
                <a:moveTo>
                  <a:pt x="44450" y="0"/>
                </a:moveTo>
                <a:lnTo>
                  <a:pt x="26670" y="0"/>
                </a:lnTo>
                <a:lnTo>
                  <a:pt x="26670" y="26670"/>
                </a:lnTo>
                <a:lnTo>
                  <a:pt x="17780" y="53340"/>
                </a:lnTo>
                <a:lnTo>
                  <a:pt x="0" y="9779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8430260" y="5894070"/>
            <a:ext cx="44451" cy="133351"/>
          </a:xfrm>
          <a:custGeom>
            <a:avLst/>
            <a:gdLst/>
            <a:ahLst/>
            <a:cxnLst/>
            <a:rect l="0" t="0" r="0" b="0"/>
            <a:pathLst>
              <a:path w="44451" h="133351">
                <a:moveTo>
                  <a:pt x="44450" y="0"/>
                </a:moveTo>
                <a:lnTo>
                  <a:pt x="26670" y="0"/>
                </a:lnTo>
                <a:lnTo>
                  <a:pt x="26670" y="26670"/>
                </a:lnTo>
                <a:lnTo>
                  <a:pt x="17780" y="53340"/>
                </a:lnTo>
                <a:lnTo>
                  <a:pt x="0" y="9779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29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5344</TotalTime>
  <Words>104</Words>
  <Application>Microsoft Macintosh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Channel Fun dot Four October 1</vt:lpstr>
    </vt:vector>
  </TitlesOfParts>
  <Company>ASTEC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Channel One dot One September 17 Constitution Day Edition!!!!!</dc:title>
  <dc:creator>SMART Board</dc:creator>
  <cp:lastModifiedBy>SMART Board</cp:lastModifiedBy>
  <cp:revision>21</cp:revision>
  <dcterms:created xsi:type="dcterms:W3CDTF">2014-09-17T12:41:34Z</dcterms:created>
  <dcterms:modified xsi:type="dcterms:W3CDTF">2014-10-08T18:27:42Z</dcterms:modified>
</cp:coreProperties>
</file>