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94" autoAdjust="0"/>
  </p:normalViewPr>
  <p:slideViewPr>
    <p:cSldViewPr snapToGrid="0" snapToObjects="1">
      <p:cViewPr>
        <p:scale>
          <a:sx n="90" d="100"/>
          <a:sy n="90" d="100"/>
        </p:scale>
        <p:origin x="-288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0FE94-060F-B445-8C6B-C052B47C71A0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96A43-26C2-C94A-A82A-C4A082DD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96A43-26C2-C94A-A82A-C4A082DD1D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0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2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3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BE62-2A10-B546-B888-314B27D00188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2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602"/>
            <a:ext cx="7772400" cy="1161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Channel Fun dot </a:t>
            </a:r>
            <a:r>
              <a:rPr lang="en-US" dirty="0" smtClean="0"/>
              <a:t>Six</a:t>
            </a:r>
            <a:br>
              <a:rPr lang="en-US" dirty="0" smtClean="0"/>
            </a:br>
            <a:r>
              <a:rPr lang="en-US" dirty="0" smtClean="0"/>
              <a:t>November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820" y="1448483"/>
            <a:ext cx="8603708" cy="520977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Part One- Write a one-sentence summary of three stories</a:t>
            </a:r>
          </a:p>
          <a:p>
            <a:pPr algn="l"/>
            <a:r>
              <a:rPr lang="en-US" sz="2400" dirty="0" smtClean="0"/>
              <a:t>Part Two-Find the latitude and longitude coordinates for: </a:t>
            </a:r>
            <a:r>
              <a:rPr lang="en-US" sz="2400" dirty="0" smtClean="0"/>
              <a:t>Kentucky, Louisiana</a:t>
            </a:r>
          </a:p>
          <a:p>
            <a:pPr algn="l"/>
            <a:r>
              <a:rPr lang="en-US" sz="2400" dirty="0" smtClean="0"/>
              <a:t>Part </a:t>
            </a:r>
            <a:r>
              <a:rPr lang="en-US" sz="2400" dirty="0" smtClean="0"/>
              <a:t>Three—What do these words mean: </a:t>
            </a:r>
            <a:r>
              <a:rPr lang="en-US" sz="2400" dirty="0" smtClean="0"/>
              <a:t>Gridlock, Resume, Student Loan</a:t>
            </a:r>
          </a:p>
          <a:p>
            <a:pPr algn="l"/>
            <a:r>
              <a:rPr lang="en-US" sz="2400" dirty="0" smtClean="0"/>
              <a:t>Part </a:t>
            </a:r>
            <a:r>
              <a:rPr lang="en-US" sz="2400" dirty="0" smtClean="0"/>
              <a:t>Four—Answer the following questions</a:t>
            </a:r>
            <a:r>
              <a:rPr lang="en-US" sz="2400" dirty="0" smtClean="0"/>
              <a:t>: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Electing a government official is an example of what type of government?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Do students take out student loans in Sweden?</a:t>
            </a:r>
          </a:p>
          <a:p>
            <a:pPr marL="457200" indent="-457200" algn="l"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9642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0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6661</TotalTime>
  <Words>76</Words>
  <Application>Microsoft Macintosh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Channel Fun dot Six November 5</vt:lpstr>
      <vt:lpstr>PowerPoint Presentation</vt:lpstr>
      <vt:lpstr>PowerPoint Presentation</vt:lpstr>
    </vt:vector>
  </TitlesOfParts>
  <Company>ASTEC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One dot One September 17 Constitution Day Edition!!!!!</dc:title>
  <dc:creator>SMART Board</dc:creator>
  <cp:lastModifiedBy>SMART Board</cp:lastModifiedBy>
  <cp:revision>27</cp:revision>
  <dcterms:created xsi:type="dcterms:W3CDTF">2014-09-17T12:41:34Z</dcterms:created>
  <dcterms:modified xsi:type="dcterms:W3CDTF">2014-11-05T13:20:32Z</dcterms:modified>
</cp:coreProperties>
</file>