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9" r:id="rId4"/>
    <p:sldId id="261" r:id="rId5"/>
    <p:sldId id="262" r:id="rId6"/>
    <p:sldId id="257" r:id="rId7"/>
    <p:sldId id="263" r:id="rId8"/>
    <p:sldId id="264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3B0F8-B9CC-824C-848D-7273BFB0AD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ADBE1-9BFB-A046-8A59-00CC5D101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58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DBE1-9BFB-A046-8A59-00CC5D1015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80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DD49571-1AF3-6542-84D6-3963F9C5EE53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F7A0B20C-7EA5-9846-8A90-A3845728E9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oeta.pbslearningmedia.org/resource/ess05.sci.ess.earthsys.hologlobe/earth-as-a-sy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bslearningmedia.org/resource/a4496c33-dfd2-4736-ba67-d2b283a1bd03/a-planetary-perspective-with-landsat-and-google-earth-engin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ithsonianmag.com/videos/category/3play_1/climate-change-101-with-bill-nye-the-science/?no-i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Change: 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16516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Monday, November 10,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-You need a sheet of paper. </a:t>
            </a:r>
          </a:p>
          <a:p>
            <a:r>
              <a:rPr lang="en-US" dirty="0" smtClean="0"/>
              <a:t>-You do not need to write the questions.</a:t>
            </a:r>
          </a:p>
          <a:p>
            <a:r>
              <a:rPr lang="en-US" dirty="0" smtClean="0"/>
              <a:t>-You do need to clearly write the heading for each section.</a:t>
            </a:r>
          </a:p>
          <a:p>
            <a:r>
              <a:rPr lang="en-US" dirty="0" smtClean="0"/>
              <a:t>-You need to complete this assignment by the end of class. </a:t>
            </a:r>
          </a:p>
          <a:p>
            <a:r>
              <a:rPr lang="en-US" dirty="0" smtClean="0"/>
              <a:t>-</a:t>
            </a:r>
            <a:r>
              <a:rPr lang="en-US" dirty="0" smtClean="0"/>
              <a:t>It will be taken up then.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22" y="304800"/>
            <a:ext cx="8136834" cy="1007165"/>
          </a:xfrm>
        </p:spPr>
        <p:txBody>
          <a:bodyPr/>
          <a:lstStyle/>
          <a:p>
            <a:pPr algn="r"/>
            <a:r>
              <a:rPr lang="en-US" dirty="0" smtClean="0"/>
              <a:t>Climate Change: What is it? How does it work? What impact does it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572768"/>
            <a:ext cx="5449957" cy="50135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Answer questions (Rest of class; due at end of hour)</a:t>
            </a:r>
          </a:p>
          <a:p>
            <a:r>
              <a:rPr lang="en-US" dirty="0" smtClean="0"/>
              <a:t>An increase in carbon dioxide levels causes what to happen?</a:t>
            </a:r>
          </a:p>
          <a:p>
            <a:r>
              <a:rPr lang="en-US" dirty="0" smtClean="0"/>
              <a:t>What caused the dramatic increase in carbon dioxide levels?</a:t>
            </a:r>
          </a:p>
          <a:p>
            <a:r>
              <a:rPr lang="en-US" dirty="0" smtClean="0"/>
              <a:t>How much carbon dioxide do we produce per year?</a:t>
            </a:r>
          </a:p>
          <a:p>
            <a:r>
              <a:rPr lang="en-US" dirty="0" smtClean="0"/>
              <a:t>What are two major contributors to the increase in carbon dioxide levels?</a:t>
            </a:r>
          </a:p>
          <a:p>
            <a:r>
              <a:rPr lang="en-US" dirty="0" smtClean="0"/>
              <a:t>What does cataclysmic mean?</a:t>
            </a:r>
          </a:p>
          <a:p>
            <a:r>
              <a:rPr lang="en-US" dirty="0" smtClean="0"/>
              <a:t>What are two things that are now noticeable that are caused by global warming?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Earth is a complete, single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Preview Questions (1 minute)</a:t>
            </a:r>
          </a:p>
          <a:p>
            <a:r>
              <a:rPr lang="en-US" sz="2400" dirty="0" smtClean="0"/>
              <a:t>What does interconnected mean?</a:t>
            </a:r>
          </a:p>
          <a:p>
            <a:r>
              <a:rPr lang="en-US" sz="2400" dirty="0" smtClean="0"/>
              <a:t>What does the atmosphere do?</a:t>
            </a:r>
          </a:p>
          <a:p>
            <a:r>
              <a:rPr lang="en-US" sz="2400" dirty="0" smtClean="0"/>
              <a:t>What do the oceans do?</a:t>
            </a:r>
          </a:p>
          <a:p>
            <a:r>
              <a:rPr lang="en-US" sz="2400" dirty="0" smtClean="0"/>
              <a:t>What does the land do?</a:t>
            </a:r>
          </a:p>
          <a:p>
            <a:r>
              <a:rPr lang="en-US" sz="2400" dirty="0" smtClean="0"/>
              <a:t>What does plant life do?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Earth is a complete, single system</a:t>
            </a:r>
            <a:endParaRPr lang="en-US" dirty="0"/>
          </a:p>
        </p:txBody>
      </p:sp>
      <p:pic>
        <p:nvPicPr>
          <p:cNvPr id="5" name="Picture 4" descr="6a00d8341bf67c53ef016763df042d970b-800wi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3366" y="1962754"/>
            <a:ext cx="3631050" cy="29366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09481" y="5325272"/>
            <a:ext cx="4207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oeta.pbslearningmedia.org</a:t>
            </a:r>
            <a:r>
              <a:rPr lang="en-US" dirty="0" smtClean="0"/>
              <a:t>/resource/ess05.sci.ess.earthsys.hologlobe/earth-as-a-system/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17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Earth is a complete, single </a:t>
            </a:r>
            <a:r>
              <a:rPr lang="en-US" dirty="0" smtClean="0"/>
              <a:t>system.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Answer Questions (7 minutes)</a:t>
            </a:r>
          </a:p>
          <a:p>
            <a:r>
              <a:rPr lang="en-US" sz="2400" dirty="0" smtClean="0"/>
              <a:t>What does interconnected mean?</a:t>
            </a:r>
          </a:p>
          <a:p>
            <a:r>
              <a:rPr lang="en-US" sz="2400" dirty="0" smtClean="0"/>
              <a:t>What does the atmosphere do?</a:t>
            </a:r>
          </a:p>
          <a:p>
            <a:r>
              <a:rPr lang="en-US" sz="2400" dirty="0" smtClean="0"/>
              <a:t>What do the oceans do?</a:t>
            </a:r>
          </a:p>
          <a:p>
            <a:r>
              <a:rPr lang="en-US" sz="2400" dirty="0" smtClean="0"/>
              <a:t>What does the land do?</a:t>
            </a:r>
          </a:p>
          <a:p>
            <a:r>
              <a:rPr lang="en-US" sz="2400" dirty="0" smtClean="0"/>
              <a:t>What does plant life do?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 are able to track the changes in the earth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290930" cy="4105275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Preview Questions (1 minute)</a:t>
            </a:r>
          </a:p>
          <a:p>
            <a:pPr marL="0" indent="0"/>
            <a:r>
              <a:rPr lang="en-US" sz="2800" dirty="0" smtClean="0"/>
              <a:t>What is </a:t>
            </a:r>
            <a:r>
              <a:rPr lang="en-US" sz="2800" dirty="0" err="1" smtClean="0"/>
              <a:t>landsat</a:t>
            </a:r>
            <a:r>
              <a:rPr lang="en-US" sz="2800" dirty="0" smtClean="0"/>
              <a:t>?</a:t>
            </a:r>
          </a:p>
          <a:p>
            <a:pPr marL="0" indent="0"/>
            <a:r>
              <a:rPr lang="en-US" sz="2800" dirty="0" smtClean="0"/>
              <a:t>When did it start?</a:t>
            </a:r>
          </a:p>
          <a:p>
            <a:pPr marL="0" indent="0"/>
            <a:r>
              <a:rPr lang="en-US" sz="2800" dirty="0" smtClean="0"/>
              <a:t>What are two things </a:t>
            </a:r>
            <a:r>
              <a:rPr lang="en-US" sz="2800" dirty="0" err="1" smtClean="0"/>
              <a:t>landsat</a:t>
            </a:r>
            <a:r>
              <a:rPr lang="en-US" sz="2800" dirty="0" smtClean="0"/>
              <a:t> photographs have shown?</a:t>
            </a:r>
          </a:p>
        </p:txBody>
      </p:sp>
    </p:spTree>
    <p:extLst>
      <p:ext uri="{BB962C8B-B14F-4D97-AF65-F5344CB8AC3E}">
        <p14:creationId xmlns:p14="http://schemas.microsoft.com/office/powerpoint/2010/main" xmlns="" val="13634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able to track the changes in the earth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http://www.pbslearningmedia.org/resource/a4496c33-dfd2-4736-ba67-d2b283a1bd03/a-planetary-perspective-with-landsat-and-google-earth-engine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 algn="r">
              <a:buNone/>
            </a:pPr>
            <a:r>
              <a:rPr lang="en-US" b="1" dirty="0" smtClean="0"/>
              <a:t>Stop video at 2:37</a:t>
            </a:r>
            <a:endParaRPr lang="en-US" b="1" dirty="0" smtClean="0"/>
          </a:p>
        </p:txBody>
      </p:sp>
      <p:pic>
        <p:nvPicPr>
          <p:cNvPr id="4" name="Picture 3" descr="landsat_shanghai_1973_2005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2606" y="2020888"/>
            <a:ext cx="2726955" cy="241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34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 are able to track the changes in the </a:t>
            </a:r>
            <a:r>
              <a:rPr lang="en-US" dirty="0" smtClean="0"/>
              <a:t>earth.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290930" cy="4105275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Answer Questions (6 minute)</a:t>
            </a:r>
          </a:p>
          <a:p>
            <a:pPr marL="0" indent="0"/>
            <a:r>
              <a:rPr lang="en-US" sz="2800" dirty="0" smtClean="0"/>
              <a:t>What is </a:t>
            </a:r>
            <a:r>
              <a:rPr lang="en-US" sz="2800" dirty="0" err="1" smtClean="0"/>
              <a:t>landsat</a:t>
            </a:r>
            <a:r>
              <a:rPr lang="en-US" sz="2800" dirty="0" smtClean="0"/>
              <a:t>?</a:t>
            </a:r>
          </a:p>
          <a:p>
            <a:pPr marL="0" indent="0"/>
            <a:r>
              <a:rPr lang="en-US" sz="2800" dirty="0" smtClean="0"/>
              <a:t>When did it start?</a:t>
            </a:r>
          </a:p>
          <a:p>
            <a:pPr marL="0" indent="0"/>
            <a:r>
              <a:rPr lang="en-US" sz="2800" dirty="0" smtClean="0"/>
              <a:t>What are two things </a:t>
            </a:r>
            <a:r>
              <a:rPr lang="en-US" sz="2800" dirty="0" err="1" smtClean="0"/>
              <a:t>landsat</a:t>
            </a:r>
            <a:r>
              <a:rPr lang="en-US" sz="2800" dirty="0" smtClean="0"/>
              <a:t> photographs have shown?</a:t>
            </a:r>
          </a:p>
        </p:txBody>
      </p:sp>
    </p:spTree>
    <p:extLst>
      <p:ext uri="{BB962C8B-B14F-4D97-AF65-F5344CB8AC3E}">
        <p14:creationId xmlns:p14="http://schemas.microsoft.com/office/powerpoint/2010/main" xmlns="" val="13634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339" y="371062"/>
            <a:ext cx="8335617" cy="954156"/>
          </a:xfrm>
        </p:spPr>
        <p:txBody>
          <a:bodyPr/>
          <a:lstStyle/>
          <a:p>
            <a:pPr algn="r"/>
            <a:r>
              <a:rPr lang="en-US" dirty="0" smtClean="0"/>
              <a:t>Climate Change: What is it? How does it work? What impact does it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572768"/>
            <a:ext cx="5449957" cy="5013562"/>
          </a:xfrm>
        </p:spPr>
        <p:txBody>
          <a:bodyPr/>
          <a:lstStyle/>
          <a:p>
            <a:r>
              <a:rPr lang="en-US" dirty="0" smtClean="0"/>
              <a:t>Preview questions (1 minute)</a:t>
            </a:r>
          </a:p>
          <a:p>
            <a:r>
              <a:rPr lang="en-US" dirty="0" smtClean="0"/>
              <a:t>An increase in carbon dioxide levels causes what to happen?</a:t>
            </a:r>
          </a:p>
          <a:p>
            <a:r>
              <a:rPr lang="en-US" dirty="0" smtClean="0"/>
              <a:t>What caused the dramatic increase in carbon dioxide levels?</a:t>
            </a:r>
          </a:p>
          <a:p>
            <a:r>
              <a:rPr lang="en-US" dirty="0" smtClean="0"/>
              <a:t>How much carbon dioxide do we produce per year?</a:t>
            </a:r>
          </a:p>
          <a:p>
            <a:r>
              <a:rPr lang="en-US" dirty="0" smtClean="0"/>
              <a:t>What are two major contributors to the increase in carbon dioxide levels?</a:t>
            </a:r>
          </a:p>
          <a:p>
            <a:r>
              <a:rPr lang="en-US" dirty="0" smtClean="0"/>
              <a:t>What does cataclysmic mean?</a:t>
            </a:r>
          </a:p>
          <a:p>
            <a:r>
              <a:rPr lang="en-US" dirty="0" smtClean="0"/>
              <a:t>What are two things that are now noticeable that are caused by global warming?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83" y="318052"/>
            <a:ext cx="7873655" cy="1020418"/>
          </a:xfrm>
        </p:spPr>
        <p:txBody>
          <a:bodyPr/>
          <a:lstStyle/>
          <a:p>
            <a:pPr algn="r"/>
            <a:r>
              <a:rPr lang="en-US" dirty="0" smtClean="0"/>
              <a:t>Climate Change: What is it? How does it work? What impact does it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www.smithsonianmag.com</a:t>
            </a:r>
            <a:r>
              <a:rPr lang="en-US" dirty="0"/>
              <a:t>/videos/category/3play_1/climate-change-101-with-bill-nye-the-science/?no-</a:t>
            </a:r>
            <a:r>
              <a:rPr lang="en-US" dirty="0" err="1"/>
              <a:t>ist</a:t>
            </a:r>
            <a:endParaRPr lang="en-US" dirty="0"/>
          </a:p>
        </p:txBody>
      </p:sp>
      <p:pic>
        <p:nvPicPr>
          <p:cNvPr id="4" name="Picture 3" descr="arctic-ocean-crack-in-ice-to-horizon_noaa_356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6585" y="2020888"/>
            <a:ext cx="3712377" cy="278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485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57</TotalTime>
  <Words>458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Inspiration</vt:lpstr>
      <vt:lpstr>Climate Change: An Introduction</vt:lpstr>
      <vt:lpstr>The Earth is a complete, single system</vt:lpstr>
      <vt:lpstr>The Earth is a complete, single system</vt:lpstr>
      <vt:lpstr>The Earth is a complete, single system.</vt:lpstr>
      <vt:lpstr>We are able to track the changes in the earth .</vt:lpstr>
      <vt:lpstr>We are able to track the changes in the earth .</vt:lpstr>
      <vt:lpstr>We are able to track the changes in the earth.</vt:lpstr>
      <vt:lpstr>Climate Change: What is it? How does it work? What impact does it have?</vt:lpstr>
      <vt:lpstr>Climate Change: What is it? How does it work? What impact does it have?</vt:lpstr>
      <vt:lpstr>Climate Change: What is it? How does it work? What impact does it have?</vt:lpstr>
    </vt:vector>
  </TitlesOfParts>
  <Company>ASTEC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Change: An Introduction</dc:title>
  <dc:creator>SMART Board</dc:creator>
  <cp:lastModifiedBy>Windows User</cp:lastModifiedBy>
  <cp:revision>7</cp:revision>
  <dcterms:created xsi:type="dcterms:W3CDTF">2014-11-09T21:44:27Z</dcterms:created>
  <dcterms:modified xsi:type="dcterms:W3CDTF">2014-11-09T22:45:09Z</dcterms:modified>
</cp:coreProperties>
</file>