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0"/>
  </p:notesMasterIdLst>
  <p:sldIdLst>
    <p:sldId id="256" r:id="rId2"/>
    <p:sldId id="258" r:id="rId3"/>
    <p:sldId id="257" r:id="rId4"/>
    <p:sldId id="263" r:id="rId5"/>
    <p:sldId id="259" r:id="rId6"/>
    <p:sldId id="260" r:id="rId7"/>
    <p:sldId id="262" r:id="rId8"/>
    <p:sldId id="261"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8" d="100"/>
          <a:sy n="88" d="100"/>
        </p:scale>
        <p:origin x="-146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749D79-32AD-0048-A1D2-F48C97ED97EB}" type="datetimeFigureOut">
              <a:rPr lang="en-US" smtClean="0"/>
              <a:pPr/>
              <a:t>10/19/2014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DEC592-692E-A449-8C2F-F11EF1F416B9}" type="slidenum">
              <a:rPr lang="en-US" smtClean="0"/>
              <a:pPr/>
              <a:t>‹#›</a:t>
            </a:fld>
            <a:endParaRPr lang="en-US"/>
          </a:p>
        </p:txBody>
      </p:sp>
    </p:spTree>
    <p:extLst>
      <p:ext uri="{BB962C8B-B14F-4D97-AF65-F5344CB8AC3E}">
        <p14:creationId xmlns:p14="http://schemas.microsoft.com/office/powerpoint/2010/main" val="16177819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DEC592-692E-A449-8C2F-F11EF1F416B9}" type="slidenum">
              <a:rPr lang="en-US" smtClean="0"/>
              <a:pPr/>
              <a:t>3</a:t>
            </a:fld>
            <a:endParaRPr lang="en-US"/>
          </a:p>
        </p:txBody>
      </p:sp>
    </p:spTree>
    <p:extLst>
      <p:ext uri="{BB962C8B-B14F-4D97-AF65-F5344CB8AC3E}">
        <p14:creationId xmlns:p14="http://schemas.microsoft.com/office/powerpoint/2010/main" val="1384591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F23BFD6A-FCCD-F844-9376-4E126919701F}" type="datetimeFigureOut">
              <a:rPr lang="en-US" smtClean="0"/>
              <a:pPr/>
              <a:t>10/19/2014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F23BFD6A-FCCD-F844-9376-4E126919701F}" type="datetimeFigureOut">
              <a:rPr lang="en-US" smtClean="0"/>
              <a:pPr/>
              <a:t>10/19/2014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227ED-CD25-9342-96EA-152A5D5C3725}"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23BFD6A-FCCD-F844-9376-4E126919701F}" type="datetimeFigureOut">
              <a:rPr lang="en-US" smtClean="0"/>
              <a:pPr/>
              <a:t>10/19/2014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D227ED-CD25-9342-96EA-152A5D5C372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F23BFD6A-FCCD-F844-9376-4E126919701F}" type="datetimeFigureOut">
              <a:rPr lang="en-US" smtClean="0"/>
              <a:pPr/>
              <a:t>10/19/2014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D227ED-CD25-9342-96EA-152A5D5C3725}"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F23BFD6A-FCCD-F844-9376-4E126919701F}" type="datetimeFigureOut">
              <a:rPr lang="en-US" smtClean="0"/>
              <a:pPr/>
              <a:t>10/19/2014</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F23BFD6A-FCCD-F844-9376-4E126919701F}" type="datetimeFigureOut">
              <a:rPr lang="en-US" smtClean="0"/>
              <a:pPr/>
              <a:t>10/19/2014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89D227ED-CD25-9342-96EA-152A5D5C3725}"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3BFD6A-FCCD-F844-9376-4E126919701F}" type="datetimeFigureOut">
              <a:rPr lang="en-US" smtClean="0"/>
              <a:pPr/>
              <a:t>10/19/2014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227ED-CD25-9342-96EA-152A5D5C3725}"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F23BFD6A-FCCD-F844-9376-4E126919701F}" type="datetimeFigureOut">
              <a:rPr lang="en-US" smtClean="0"/>
              <a:pPr/>
              <a:t>10/19/2014</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89D227ED-CD25-9342-96EA-152A5D5C3725}"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F23BFD6A-FCCD-F844-9376-4E126919701F}" type="datetimeFigureOut">
              <a:rPr lang="en-US" smtClean="0"/>
              <a:pPr/>
              <a:t>10/19/2014</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89D227ED-CD25-9342-96EA-152A5D5C3725}"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F23BFD6A-FCCD-F844-9376-4E126919701F}" type="datetimeFigureOut">
              <a:rPr lang="en-US" smtClean="0"/>
              <a:pPr/>
              <a:t>10/19/2014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89D227ED-CD25-9342-96EA-152A5D5C3725}"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23BFD6A-FCCD-F844-9376-4E126919701F}" type="datetimeFigureOut">
              <a:rPr lang="en-US" smtClean="0"/>
              <a:pPr/>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227ED-CD25-9342-96EA-152A5D5C37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23BFD6A-FCCD-F844-9376-4E126919701F}" type="datetimeFigureOut">
              <a:rPr lang="en-US" smtClean="0"/>
              <a:pPr/>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227ED-CD25-9342-96EA-152A5D5C3725}"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23BFD6A-FCCD-F844-9376-4E126919701F}" type="datetimeFigureOut">
              <a:rPr lang="en-US" smtClean="0"/>
              <a:pPr/>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227ED-CD25-9342-96EA-152A5D5C3725}"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23BFD6A-FCCD-F844-9376-4E126919701F}" type="datetimeFigureOut">
              <a:rPr lang="en-US" smtClean="0"/>
              <a:pPr/>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227ED-CD25-9342-96EA-152A5D5C3725}"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F23BFD6A-FCCD-F844-9376-4E126919701F}" type="datetimeFigureOut">
              <a:rPr lang="en-US" smtClean="0"/>
              <a:pPr/>
              <a:t>10/19/2014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F23BFD6A-FCCD-F844-9376-4E126919701F}" type="datetimeFigureOut">
              <a:rPr lang="en-US" smtClean="0"/>
              <a:pPr/>
              <a:t>10/19/2014</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89D227ED-CD25-9342-96EA-152A5D5C3725}"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23BFD6A-FCCD-F844-9376-4E126919701F}" type="datetimeFigureOut">
              <a:rPr lang="en-US" smtClean="0"/>
              <a:pPr/>
              <a:t>10/19/2014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227ED-CD25-9342-96EA-152A5D5C37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F23BFD6A-FCCD-F844-9376-4E126919701F}" type="datetimeFigureOut">
              <a:rPr lang="en-US" smtClean="0"/>
              <a:pPr/>
              <a:t>10/19/2014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D227ED-CD25-9342-96EA-152A5D5C3725}"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23BFD6A-FCCD-F844-9376-4E126919701F}" type="datetimeFigureOut">
              <a:rPr lang="en-US" smtClean="0"/>
              <a:pPr/>
              <a:t>10/19/2014</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89D227ED-CD25-9342-96EA-152A5D5C37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23BFD6A-FCCD-F844-9376-4E126919701F}" type="datetimeFigureOut">
              <a:rPr lang="en-US" smtClean="0"/>
              <a:pPr/>
              <a:t>10/19/2014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227ED-CD25-9342-96EA-152A5D5C3725}"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F23BFD6A-FCCD-F844-9376-4E126919701F}" type="datetimeFigureOut">
              <a:rPr lang="en-US" smtClean="0"/>
              <a:pPr/>
              <a:t>10/19/2014</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89D227ED-CD25-9342-96EA-152A5D5C37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Economic Systems</a:t>
            </a:r>
            <a:endParaRPr lang="en-US" dirty="0"/>
          </a:p>
        </p:txBody>
      </p:sp>
    </p:spTree>
    <p:extLst>
      <p:ext uri="{BB962C8B-B14F-4D97-AF65-F5344CB8AC3E}">
        <p14:creationId xmlns:p14="http://schemas.microsoft.com/office/powerpoint/2010/main" val="1234930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Systems</a:t>
            </a:r>
            <a:endParaRPr lang="en-US" dirty="0"/>
          </a:p>
        </p:txBody>
      </p:sp>
      <p:sp>
        <p:nvSpPr>
          <p:cNvPr id="3" name="Content Placeholder 2"/>
          <p:cNvSpPr>
            <a:spLocks noGrp="1"/>
          </p:cNvSpPr>
          <p:nvPr>
            <p:ph idx="1"/>
          </p:nvPr>
        </p:nvSpPr>
        <p:spPr>
          <a:xfrm>
            <a:off x="498474" y="1306286"/>
            <a:ext cx="7556313" cy="5225143"/>
          </a:xfrm>
        </p:spPr>
        <p:txBody>
          <a:bodyPr numCol="2">
            <a:normAutofit/>
          </a:bodyPr>
          <a:lstStyle/>
          <a:p>
            <a:r>
              <a:rPr lang="en-US" sz="3200" dirty="0"/>
              <a:t>Value: A belief about what is important that guides behavior</a:t>
            </a:r>
          </a:p>
          <a:p>
            <a:r>
              <a:rPr lang="en-US" sz="3200" dirty="0"/>
              <a:t>Like individuals, governments, economies, and countries can have values. </a:t>
            </a:r>
          </a:p>
          <a:p>
            <a:r>
              <a:rPr lang="en-US" sz="3200" dirty="0"/>
              <a:t>The following are  values that guide each economic system.</a:t>
            </a:r>
          </a:p>
          <a:p>
            <a:r>
              <a:rPr lang="en-US" dirty="0" smtClean="0"/>
              <a:t>Command: Fairness, Equality</a:t>
            </a:r>
          </a:p>
          <a:p>
            <a:r>
              <a:rPr lang="en-US" dirty="0" smtClean="0"/>
              <a:t>Market: Freedom</a:t>
            </a:r>
          </a:p>
          <a:p>
            <a:r>
              <a:rPr lang="en-US" dirty="0" smtClean="0"/>
              <a:t>Mixed Market: Freedom where possible; equality where it makes sense</a:t>
            </a:r>
            <a:endParaRPr lang="en-US" dirty="0"/>
          </a:p>
        </p:txBody>
      </p:sp>
    </p:spTree>
    <p:extLst>
      <p:ext uri="{BB962C8B-B14F-4D97-AF65-F5344CB8AC3E}">
        <p14:creationId xmlns:p14="http://schemas.microsoft.com/office/powerpoint/2010/main" val="1579025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30092"/>
            <a:ext cx="7556313" cy="1116106"/>
          </a:xfrm>
        </p:spPr>
        <p:txBody>
          <a:bodyPr/>
          <a:lstStyle/>
          <a:p>
            <a:r>
              <a:rPr lang="en-US" dirty="0" smtClean="0"/>
              <a:t>Economic Systems</a:t>
            </a:r>
            <a:endParaRPr lang="en-US" dirty="0"/>
          </a:p>
        </p:txBody>
      </p:sp>
      <p:sp>
        <p:nvSpPr>
          <p:cNvPr id="3" name="Content Placeholder 2"/>
          <p:cNvSpPr>
            <a:spLocks noGrp="1"/>
          </p:cNvSpPr>
          <p:nvPr>
            <p:ph idx="1"/>
          </p:nvPr>
        </p:nvSpPr>
        <p:spPr>
          <a:xfrm>
            <a:off x="498474" y="1052286"/>
            <a:ext cx="7556313" cy="5551714"/>
          </a:xfrm>
        </p:spPr>
        <p:txBody>
          <a:bodyPr>
            <a:normAutofit/>
          </a:bodyPr>
          <a:lstStyle/>
          <a:p>
            <a:r>
              <a:rPr lang="en-US" sz="2700" dirty="0" smtClean="0"/>
              <a:t>An economic system is the way in which an economy (a group of people who make stuff and divide it up) decides major economic decisions. </a:t>
            </a:r>
          </a:p>
          <a:p>
            <a:pPr marL="0" indent="0">
              <a:buNone/>
            </a:pPr>
            <a:endParaRPr lang="en-US" sz="2700" dirty="0" smtClean="0"/>
          </a:p>
          <a:p>
            <a:r>
              <a:rPr lang="en-US" sz="2700" dirty="0" smtClean="0"/>
              <a:t>Major economic decisions include </a:t>
            </a:r>
          </a:p>
          <a:p>
            <a:pPr lvl="1"/>
            <a:r>
              <a:rPr lang="en-US" sz="2700" dirty="0" smtClean="0"/>
              <a:t>What stuff will be made?</a:t>
            </a:r>
          </a:p>
          <a:p>
            <a:pPr lvl="2"/>
            <a:r>
              <a:rPr lang="en-US" sz="2700" dirty="0" smtClean="0"/>
              <a:t>How will it be made?</a:t>
            </a:r>
          </a:p>
          <a:p>
            <a:pPr lvl="2"/>
            <a:r>
              <a:rPr lang="en-US" sz="2700" dirty="0" smtClean="0"/>
              <a:t>Who will do what work?</a:t>
            </a:r>
          </a:p>
          <a:p>
            <a:pPr lvl="2"/>
            <a:r>
              <a:rPr lang="en-US" sz="2700" dirty="0" smtClean="0"/>
              <a:t>How will the stuff be divided up?</a:t>
            </a:r>
          </a:p>
        </p:txBody>
      </p:sp>
    </p:spTree>
    <p:extLst>
      <p:ext uri="{BB962C8B-B14F-4D97-AF65-F5344CB8AC3E}">
        <p14:creationId xmlns:p14="http://schemas.microsoft.com/office/powerpoint/2010/main" val="2915745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Systems</a:t>
            </a:r>
            <a:endParaRPr lang="en-US" dirty="0"/>
          </a:p>
        </p:txBody>
      </p:sp>
      <p:sp>
        <p:nvSpPr>
          <p:cNvPr id="3" name="Content Placeholder 2"/>
          <p:cNvSpPr>
            <a:spLocks noGrp="1"/>
          </p:cNvSpPr>
          <p:nvPr>
            <p:ph idx="1"/>
          </p:nvPr>
        </p:nvSpPr>
        <p:spPr/>
        <p:txBody>
          <a:bodyPr/>
          <a:lstStyle/>
          <a:p>
            <a:r>
              <a:rPr lang="en-US" dirty="0" smtClean="0"/>
              <a:t>Economies are made up of different sectors (or sections)</a:t>
            </a:r>
          </a:p>
          <a:p>
            <a:r>
              <a:rPr lang="en-US" dirty="0" smtClean="0"/>
              <a:t>When you look at economies, you will often see it divided it up between agriculture, industry, and services.</a:t>
            </a:r>
          </a:p>
          <a:p>
            <a:r>
              <a:rPr lang="en-US" dirty="0" smtClean="0"/>
              <a:t>Agriculture—farming</a:t>
            </a:r>
          </a:p>
          <a:p>
            <a:r>
              <a:rPr lang="en-US" dirty="0" smtClean="0"/>
              <a:t>Industry—the making of actual stuff-cars, buildings, clothes</a:t>
            </a:r>
          </a:p>
          <a:p>
            <a:r>
              <a:rPr lang="en-US" dirty="0" smtClean="0"/>
              <a:t>Services—stuff you pay for that is not actual stuff—getting a haircut, seeing a doctor, teaching </a:t>
            </a:r>
            <a:endParaRPr lang="en-US" dirty="0"/>
          </a:p>
        </p:txBody>
      </p:sp>
    </p:spTree>
    <p:extLst>
      <p:ext uri="{BB962C8B-B14F-4D97-AF65-F5344CB8AC3E}">
        <p14:creationId xmlns:p14="http://schemas.microsoft.com/office/powerpoint/2010/main" val="2235729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Systems/ World War 2</a:t>
            </a:r>
            <a:endParaRPr lang="en-US" dirty="0"/>
          </a:p>
        </p:txBody>
      </p:sp>
      <p:sp>
        <p:nvSpPr>
          <p:cNvPr id="3" name="Content Placeholder 2"/>
          <p:cNvSpPr>
            <a:spLocks noGrp="1"/>
          </p:cNvSpPr>
          <p:nvPr>
            <p:ph idx="1"/>
          </p:nvPr>
        </p:nvSpPr>
        <p:spPr/>
        <p:txBody>
          <a:bodyPr>
            <a:normAutofit/>
          </a:bodyPr>
          <a:lstStyle/>
          <a:p>
            <a:r>
              <a:rPr lang="en-US" sz="3000" dirty="0" smtClean="0"/>
              <a:t>1939-1945 (Europe); 1931-1945 </a:t>
            </a:r>
            <a:r>
              <a:rPr lang="en-US" sz="3000" dirty="0" smtClean="0"/>
              <a:t>(</a:t>
            </a:r>
            <a:r>
              <a:rPr lang="en-US" sz="3000" dirty="0" smtClean="0"/>
              <a:t>Asia)</a:t>
            </a:r>
            <a:endParaRPr lang="en-US" sz="3000" dirty="0" smtClean="0"/>
          </a:p>
          <a:p>
            <a:r>
              <a:rPr lang="en-US" sz="3000" dirty="0" smtClean="0"/>
              <a:t>The Allies (Great Britain, USSR [</a:t>
            </a:r>
            <a:r>
              <a:rPr lang="en-US" sz="3000" dirty="0" err="1" smtClean="0"/>
              <a:t>think:Russia</a:t>
            </a:r>
            <a:r>
              <a:rPr lang="en-US" sz="3000" dirty="0" smtClean="0"/>
              <a:t>], USA, China) fight the Axis (Germany, Japan, Italy)</a:t>
            </a:r>
          </a:p>
          <a:p>
            <a:r>
              <a:rPr lang="en-US" sz="3000" dirty="0" smtClean="0"/>
              <a:t>Battles are fought ALL over Asia, Europe, some of Africa, and ALL of the oceans of the world. </a:t>
            </a:r>
            <a:endParaRPr lang="en-US" sz="3000" dirty="0"/>
          </a:p>
        </p:txBody>
      </p:sp>
    </p:spTree>
    <p:extLst>
      <p:ext uri="{BB962C8B-B14F-4D97-AF65-F5344CB8AC3E}">
        <p14:creationId xmlns:p14="http://schemas.microsoft.com/office/powerpoint/2010/main" val="3105743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22364"/>
            <a:ext cx="7556313" cy="1116106"/>
          </a:xfrm>
        </p:spPr>
        <p:txBody>
          <a:bodyPr/>
          <a:lstStyle/>
          <a:p>
            <a:r>
              <a:rPr lang="en-US" dirty="0" smtClean="0"/>
              <a:t>Economic Systems/ World War 2</a:t>
            </a:r>
            <a:endParaRPr lang="en-US" dirty="0"/>
          </a:p>
        </p:txBody>
      </p:sp>
      <p:sp>
        <p:nvSpPr>
          <p:cNvPr id="3" name="Content Placeholder 2"/>
          <p:cNvSpPr>
            <a:spLocks noGrp="1"/>
          </p:cNvSpPr>
          <p:nvPr>
            <p:ph idx="1"/>
          </p:nvPr>
        </p:nvSpPr>
        <p:spPr>
          <a:xfrm>
            <a:off x="498474" y="901148"/>
            <a:ext cx="7556313" cy="5685182"/>
          </a:xfrm>
        </p:spPr>
        <p:txBody>
          <a:bodyPr>
            <a:normAutofit/>
          </a:bodyPr>
          <a:lstStyle/>
          <a:p>
            <a:r>
              <a:rPr lang="en-US" dirty="0" smtClean="0"/>
              <a:t>At the end of World War 2, the US won in the Pacific by dropping an atomic bomb on Japan. </a:t>
            </a:r>
          </a:p>
          <a:p>
            <a:r>
              <a:rPr lang="en-US" dirty="0" smtClean="0"/>
              <a:t>The US took over Japan (occupied it) and helped rebuild the economy as a market system. </a:t>
            </a:r>
          </a:p>
          <a:p>
            <a:r>
              <a:rPr lang="en-US" dirty="0" smtClean="0"/>
              <a:t>The Japanese did a very good job making their economy successful. </a:t>
            </a:r>
            <a:endParaRPr lang="en-US" dirty="0" smtClean="0"/>
          </a:p>
          <a:p>
            <a:r>
              <a:rPr lang="en-US" dirty="0" smtClean="0"/>
              <a:t>Today, they have one of the biggest, most successful economies in the world. </a:t>
            </a:r>
          </a:p>
          <a:p>
            <a:r>
              <a:rPr lang="en-US" dirty="0" smtClean="0"/>
              <a:t>Major corporations have a lot of say in how things are run.</a:t>
            </a:r>
          </a:p>
          <a:p>
            <a:r>
              <a:rPr lang="en-US" dirty="0" smtClean="0"/>
              <a:t>In return, the government expects the companies to take good care of their employees.</a:t>
            </a:r>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Systems/World War 2</a:t>
            </a:r>
            <a:endParaRPr lang="en-US" dirty="0"/>
          </a:p>
        </p:txBody>
      </p:sp>
      <p:sp>
        <p:nvSpPr>
          <p:cNvPr id="3" name="Content Placeholder 2"/>
          <p:cNvSpPr>
            <a:spLocks noGrp="1"/>
          </p:cNvSpPr>
          <p:nvPr>
            <p:ph idx="1"/>
          </p:nvPr>
        </p:nvSpPr>
        <p:spPr/>
        <p:txBody>
          <a:bodyPr/>
          <a:lstStyle/>
          <a:p>
            <a:r>
              <a:rPr lang="en-US" dirty="0"/>
              <a:t>Korea has been a colony of Japan. </a:t>
            </a:r>
          </a:p>
          <a:p>
            <a:r>
              <a:rPr lang="en-US" dirty="0"/>
              <a:t>After the war, the US took over the southern part and set up a country with a market system called South Korea. </a:t>
            </a:r>
          </a:p>
          <a:p>
            <a:r>
              <a:rPr lang="en-US" dirty="0"/>
              <a:t>The USSR took over the northern part and set up a country with a command system called North Korea. </a:t>
            </a:r>
          </a:p>
          <a:p>
            <a:r>
              <a:rPr lang="en-US" dirty="0"/>
              <a:t>After the war, China had a civil war between communists and others. The Communists won and set up a command system. </a:t>
            </a:r>
          </a:p>
          <a:p>
            <a:r>
              <a:rPr lang="en-US" dirty="0"/>
              <a:t>The leaders of China decided that did not work very well in 1979 and started making the economy more mixed market. </a:t>
            </a:r>
          </a:p>
          <a:p>
            <a:endParaRPr lang="en-US" dirty="0"/>
          </a:p>
        </p:txBody>
      </p:sp>
    </p:spTree>
    <p:extLst>
      <p:ext uri="{BB962C8B-B14F-4D97-AF65-F5344CB8AC3E}">
        <p14:creationId xmlns:p14="http://schemas.microsoft.com/office/powerpoint/2010/main" val="50528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a:t>
            </a:r>
            <a:r>
              <a:rPr lang="en-US" dirty="0" smtClean="0"/>
              <a:t>Systems</a:t>
            </a:r>
            <a:endParaRPr lang="en-US" dirty="0"/>
          </a:p>
        </p:txBody>
      </p:sp>
      <p:sp>
        <p:nvSpPr>
          <p:cNvPr id="3" name="Content Placeholder 2"/>
          <p:cNvSpPr>
            <a:spLocks noGrp="1"/>
          </p:cNvSpPr>
          <p:nvPr>
            <p:ph idx="1"/>
          </p:nvPr>
        </p:nvSpPr>
        <p:spPr/>
        <p:txBody>
          <a:bodyPr/>
          <a:lstStyle/>
          <a:p>
            <a:r>
              <a:rPr lang="en-US" dirty="0" smtClean="0"/>
              <a:t>Sweden</a:t>
            </a:r>
          </a:p>
          <a:p>
            <a:pPr lvl="1"/>
            <a:r>
              <a:rPr lang="en-US" dirty="0" smtClean="0"/>
              <a:t>Has a very successful mixed market </a:t>
            </a:r>
            <a:r>
              <a:rPr lang="en-US" dirty="0" smtClean="0"/>
              <a:t>system</a:t>
            </a:r>
          </a:p>
          <a:p>
            <a:pPr lvl="1"/>
            <a:r>
              <a:rPr lang="en-US" dirty="0" smtClean="0"/>
              <a:t>People get to make most of their economic decisions</a:t>
            </a:r>
            <a:endParaRPr lang="en-US" dirty="0" smtClean="0"/>
          </a:p>
          <a:p>
            <a:pPr lvl="1"/>
            <a:r>
              <a:rPr lang="en-US" dirty="0" smtClean="0"/>
              <a:t>Many benefits for everyone is paid for through high taxes on everyone</a:t>
            </a:r>
          </a:p>
          <a:p>
            <a:pPr lvl="1"/>
            <a:r>
              <a:rPr lang="en-US" dirty="0" smtClean="0"/>
              <a:t>The economy is based </a:t>
            </a:r>
            <a:r>
              <a:rPr lang="en-US" dirty="0" smtClean="0"/>
              <a:t>on advanced </a:t>
            </a:r>
            <a:r>
              <a:rPr lang="en-US" dirty="0" smtClean="0"/>
              <a:t>technology and natural resources. </a:t>
            </a:r>
          </a:p>
          <a:p>
            <a:pPr lvl="1"/>
            <a:r>
              <a:rPr lang="en-US" dirty="0" smtClean="0"/>
              <a:t>Sweden belongs to the European Union (a combined economy of many European countries) but they will not use the EU’s money, the Euro because they are afraid it will hurt their economy.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551</TotalTime>
  <Words>525</Words>
  <Application>Microsoft Office PowerPoint</Application>
  <PresentationFormat>On-screen Show (4:3)</PresentationFormat>
  <Paragraphs>47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Advantage</vt:lpstr>
      <vt:lpstr>Economic Systems</vt:lpstr>
      <vt:lpstr>Economic Systems</vt:lpstr>
      <vt:lpstr>Economic Systems</vt:lpstr>
      <vt:lpstr>Economic Systems</vt:lpstr>
      <vt:lpstr>Economic Systems/ World War 2</vt:lpstr>
      <vt:lpstr>Economic Systems/ World War 2</vt:lpstr>
      <vt:lpstr>Economic Systems/World War 2</vt:lpstr>
      <vt:lpstr>Economic Systems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Systems</dc:title>
  <dc:creator>Geodome</dc:creator>
  <cp:lastModifiedBy>Nicholas Luna</cp:lastModifiedBy>
  <cp:revision>12</cp:revision>
  <dcterms:created xsi:type="dcterms:W3CDTF">2013-11-01T12:37:58Z</dcterms:created>
  <dcterms:modified xsi:type="dcterms:W3CDTF">2014-10-19T22:10:57Z</dcterms:modified>
</cp:coreProperties>
</file>