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sldIdLst>
    <p:sldId id="276" r:id="rId2"/>
    <p:sldId id="282" r:id="rId3"/>
    <p:sldId id="283" r:id="rId4"/>
    <p:sldId id="284" r:id="rId5"/>
    <p:sldId id="285" r:id="rId6"/>
    <p:sldId id="286" r:id="rId7"/>
    <p:sldId id="291" r:id="rId8"/>
    <p:sldId id="29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64" autoAdjust="0"/>
  </p:normalViewPr>
  <p:slideViewPr>
    <p:cSldViewPr snapToGrid="0" snapToObjects="1">
      <p:cViewPr>
        <p:scale>
          <a:sx n="33" d="100"/>
          <a:sy n="33" d="100"/>
        </p:scale>
        <p:origin x="-2904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5180F-ABB2-5F46-AAB5-8A194B595CD6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ACE25-7DA0-A644-9D07-1431B95C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4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CE25-7DA0-A644-9D07-1431B95CDE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1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377834"/>
            <a:ext cx="8228013" cy="1602350"/>
          </a:xfrm>
        </p:spPr>
        <p:txBody>
          <a:bodyPr/>
          <a:lstStyle/>
          <a:p>
            <a:r>
              <a:rPr lang="en-US" dirty="0" smtClean="0"/>
              <a:t>North Africa/ Southwest Asia Essentials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199" y="1980183"/>
            <a:ext cx="8228013" cy="4692175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Wingdings" charset="2"/>
              <a:buChar char="u"/>
            </a:pPr>
            <a:r>
              <a:rPr lang="en-US" dirty="0" smtClean="0"/>
              <a:t>Most people call North Africa/ Southwest Asia the “Middle East”</a:t>
            </a:r>
          </a:p>
          <a:p>
            <a:pPr marL="285750" indent="-285750">
              <a:buFont typeface="Wingdings" charset="2"/>
              <a:buChar char="u"/>
            </a:pPr>
            <a:r>
              <a:rPr lang="en-US" dirty="0" smtClean="0"/>
              <a:t>Although they are parts of two different continents, North Africa and Southwest Asia have a lot in common. That is why they are a region.</a:t>
            </a:r>
          </a:p>
          <a:p>
            <a:pPr marL="285750" indent="-285750">
              <a:buFont typeface="Wingdings" charset="2"/>
              <a:buChar char="u"/>
            </a:pPr>
            <a:r>
              <a:rPr lang="en-US" dirty="0" smtClean="0"/>
              <a:t>North Africa is separated from the rest of Africa by a humongous desert called the Sahara Desert. </a:t>
            </a:r>
            <a:endParaRPr lang="en-US" dirty="0"/>
          </a:p>
          <a:p>
            <a:pPr marL="285750" indent="-285750">
              <a:buFont typeface="Wingdings" charset="2"/>
              <a:buChar char="u"/>
            </a:pPr>
            <a:r>
              <a:rPr lang="en-US" dirty="0" smtClean="0"/>
              <a:t>Deserts are cultural barriers so North Africa did not share the same culture as Africa, South of the Sahara.</a:t>
            </a:r>
          </a:p>
          <a:p>
            <a:pPr marL="285750" indent="-285750">
              <a:buFont typeface="Wingdings" charset="2"/>
              <a:buChar char="u"/>
            </a:pPr>
            <a:r>
              <a:rPr lang="en-US" dirty="0" smtClean="0"/>
              <a:t>North Africa does lie next to the Mediterranean  Sea.</a:t>
            </a:r>
          </a:p>
          <a:p>
            <a:pPr marL="285750" indent="-285750">
              <a:buFont typeface="Wingdings" charset="2"/>
              <a:buChar char="u"/>
            </a:pPr>
            <a:r>
              <a:rPr lang="en-US" dirty="0" smtClean="0"/>
              <a:t>Seas promote cultural contact and diffusion.</a:t>
            </a:r>
          </a:p>
          <a:p>
            <a:pPr marL="285750" indent="-285750">
              <a:buFont typeface="Wingdings" charset="2"/>
              <a:buChar char="u"/>
            </a:pPr>
            <a:r>
              <a:rPr lang="en-US" dirty="0" smtClean="0"/>
              <a:t>Seas made trade easier back in the day.</a:t>
            </a:r>
          </a:p>
          <a:p>
            <a:pPr marL="285750" indent="-285750">
              <a:buFont typeface="Wingdings" charset="2"/>
              <a:buChar char="u"/>
            </a:pPr>
            <a:r>
              <a:rPr lang="en-US" dirty="0" smtClean="0"/>
              <a:t>People in North </a:t>
            </a:r>
            <a:r>
              <a:rPr lang="en-US" dirty="0" smtClean="0"/>
              <a:t>Africa </a:t>
            </a:r>
            <a:r>
              <a:rPr lang="en-US" dirty="0" smtClean="0"/>
              <a:t>and Southwest Asia traded with each other and learned about each other’s culture. </a:t>
            </a:r>
          </a:p>
          <a:p>
            <a:pPr marL="285750" indent="-285750">
              <a:buFont typeface="Wingdings" charset="2"/>
              <a:buChar char="u"/>
            </a:pPr>
            <a:r>
              <a:rPr lang="en-US" dirty="0" smtClean="0"/>
              <a:t>They copied from each other what they liked.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NA/SWA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Important physical features: Sahara Desert, Mediterranean Sea, Nile River (Egypt), Tigris and Euphrates (Iraq) Rivers, Persian Gulf </a:t>
            </a:r>
          </a:p>
          <a:p>
            <a:r>
              <a:rPr lang="en-US" sz="4400" dirty="0" smtClean="0"/>
              <a:t>Dominant climates is desert and steppe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23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NA/SWA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110"/>
          </a:xfrm>
        </p:spPr>
        <p:txBody>
          <a:bodyPr>
            <a:normAutofit/>
          </a:bodyPr>
          <a:lstStyle/>
          <a:p>
            <a:r>
              <a:rPr lang="en-US" dirty="0" smtClean="0"/>
              <a:t>North Africa and Southwest Asia have these things in common:</a:t>
            </a:r>
          </a:p>
          <a:p>
            <a:r>
              <a:rPr lang="en-US" dirty="0" smtClean="0"/>
              <a:t>The dominant ethnicity is Arab</a:t>
            </a:r>
          </a:p>
          <a:p>
            <a:r>
              <a:rPr lang="en-US" dirty="0" smtClean="0"/>
              <a:t>The major resource is petroleum</a:t>
            </a:r>
          </a:p>
          <a:p>
            <a:r>
              <a:rPr lang="en-US" dirty="0" smtClean="0"/>
              <a:t>Their major environmental concern is access to freshwater</a:t>
            </a:r>
          </a:p>
          <a:p>
            <a:r>
              <a:rPr lang="en-US" dirty="0" smtClean="0"/>
              <a:t>Many countries have experienced a high level of conflict </a:t>
            </a:r>
          </a:p>
          <a:p>
            <a:r>
              <a:rPr lang="en-US" dirty="0" smtClean="0"/>
              <a:t>Their dominant religion is Islam</a:t>
            </a:r>
          </a:p>
        </p:txBody>
      </p:sp>
    </p:spTree>
    <p:extLst>
      <p:ext uri="{BB962C8B-B14F-4D97-AF65-F5344CB8AC3E}">
        <p14:creationId xmlns:p14="http://schemas.microsoft.com/office/powerpoint/2010/main" val="323221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2"/>
            <a:ext cx="8229600" cy="1143000"/>
          </a:xfrm>
        </p:spPr>
        <p:txBody>
          <a:bodyPr/>
          <a:lstStyle/>
          <a:p>
            <a:r>
              <a:rPr lang="en-US" dirty="0" smtClean="0"/>
              <a:t>NA/SWA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8202"/>
            <a:ext cx="8229600" cy="54811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Human/ Environment interaction is when people and the environment have an effect on each other. </a:t>
            </a:r>
          </a:p>
          <a:p>
            <a:r>
              <a:rPr lang="en-US" dirty="0" smtClean="0"/>
              <a:t>A great example of H/E interaction are the nomadic people of the Sahara and the Sahel. </a:t>
            </a:r>
          </a:p>
          <a:p>
            <a:r>
              <a:rPr lang="en-US" dirty="0" smtClean="0"/>
              <a:t>A very famous group of these people are the </a:t>
            </a:r>
            <a:r>
              <a:rPr lang="en-US" dirty="0" err="1" smtClean="0"/>
              <a:t>Tuareg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They are famous for how they adapted their  lifestyle so they can live in the desert. </a:t>
            </a:r>
          </a:p>
          <a:p>
            <a:r>
              <a:rPr lang="en-US" dirty="0" smtClean="0"/>
              <a:t>They have become famous as guides for others through </a:t>
            </a:r>
            <a:r>
              <a:rPr lang="en-US" smtClean="0"/>
              <a:t>the desert.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6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NA/SWA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48173" y="1283354"/>
            <a:ext cx="8229600" cy="5445504"/>
          </a:xfrm>
        </p:spPr>
        <p:txBody>
          <a:bodyPr>
            <a:normAutofit/>
          </a:bodyPr>
          <a:lstStyle/>
          <a:p>
            <a:r>
              <a:rPr lang="en-US" dirty="0" smtClean="0"/>
              <a:t>The cultural hearths or ancient civilizations or places where cultures started and then spread (or diffused) out in NA/SWA are:</a:t>
            </a:r>
          </a:p>
          <a:p>
            <a:pPr lvl="1"/>
            <a:r>
              <a:rPr lang="en-US" dirty="0" smtClean="0"/>
              <a:t>Ancient Egypt</a:t>
            </a:r>
          </a:p>
          <a:p>
            <a:pPr lvl="1"/>
            <a:r>
              <a:rPr lang="en-US" dirty="0" smtClean="0"/>
              <a:t>Mesopotamia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Cultural Hearths will have: writing systems, strong government, specialization of jobs, permanent structures, successful agriculture, and a high level of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8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NA/SWA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368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OPEC stands for Organization of Petroleum Exporting Countries</a:t>
            </a:r>
          </a:p>
          <a:p>
            <a:r>
              <a:rPr lang="en-US" dirty="0" smtClean="0"/>
              <a:t>It began in 1960 and continues today.</a:t>
            </a:r>
          </a:p>
          <a:p>
            <a:r>
              <a:rPr lang="en-US" dirty="0" smtClean="0"/>
              <a:t>It includes Iraq, Kuwait, Iran, Saudi Arabia, </a:t>
            </a:r>
            <a:r>
              <a:rPr lang="en-US" dirty="0" err="1" smtClean="0"/>
              <a:t>Venzuela</a:t>
            </a:r>
            <a:r>
              <a:rPr lang="en-US" dirty="0" smtClean="0"/>
              <a:t>, Libya, United Arab Emirates, Qatar and others. </a:t>
            </a:r>
          </a:p>
          <a:p>
            <a:r>
              <a:rPr lang="en-US" dirty="0" smtClean="0"/>
              <a:t>These countries used to compete with each other to sell petroleum to the rest of the world but that caused them to lose money. </a:t>
            </a:r>
          </a:p>
          <a:p>
            <a:r>
              <a:rPr lang="en-US" dirty="0" smtClean="0"/>
              <a:t>Now, they cooperate on the how much oil they produce and how much they sell it for. </a:t>
            </a:r>
          </a:p>
          <a:p>
            <a:r>
              <a:rPr lang="en-US" dirty="0" smtClean="0"/>
              <a:t>This has made them very wealthy.</a:t>
            </a:r>
          </a:p>
        </p:txBody>
      </p:sp>
    </p:spTree>
    <p:extLst>
      <p:ext uri="{BB962C8B-B14F-4D97-AF65-F5344CB8AC3E}">
        <p14:creationId xmlns:p14="http://schemas.microsoft.com/office/powerpoint/2010/main" val="33551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682"/>
            <a:ext cx="8229600" cy="1143000"/>
          </a:xfrm>
        </p:spPr>
        <p:txBody>
          <a:bodyPr/>
          <a:lstStyle/>
          <a:p>
            <a:r>
              <a:rPr lang="en-US" dirty="0" smtClean="0"/>
              <a:t>NA/SWA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9234"/>
            <a:ext cx="8229600" cy="544550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Jerusalem, a city in Israel, has importance for Christianity, Islam, and Judaism. As a result, there has been a lot of conflict over who controls this city. </a:t>
            </a:r>
          </a:p>
          <a:p>
            <a:r>
              <a:rPr lang="en-US" dirty="0" smtClean="0"/>
              <a:t>The Persian Gulf has large percentage of the world’s petroleum reserve. As a result, the countries that border the Persian gulf are very wealthy. </a:t>
            </a:r>
          </a:p>
          <a:p>
            <a:r>
              <a:rPr lang="en-US" dirty="0" smtClean="0"/>
              <a:t>Drought is when a place does not receive the usual amount of rain. There are frequently droughts in NA/SWA. As a result, humans and animals have to constantly adapt to a lack of available water.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194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NA/SWA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092"/>
            <a:ext cx="8229600" cy="57037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Israel became a country for Jews after World War 2 and the Holocaust.</a:t>
            </a:r>
          </a:p>
          <a:p>
            <a:r>
              <a:rPr lang="en-US" dirty="0" smtClean="0"/>
              <a:t>The people who lived where this country was supposed to be (the Palestinians) did not want this to happen and fought the Israelis. </a:t>
            </a:r>
          </a:p>
          <a:p>
            <a:r>
              <a:rPr lang="en-US" dirty="0" smtClean="0"/>
              <a:t>The Israelis are excellent at war and so </a:t>
            </a:r>
            <a:r>
              <a:rPr lang="en-US" dirty="0" err="1" smtClean="0"/>
              <a:t>everytime</a:t>
            </a:r>
            <a:r>
              <a:rPr lang="en-US" dirty="0" smtClean="0"/>
              <a:t> the Palestinians fought, they lost even more. </a:t>
            </a:r>
          </a:p>
          <a:p>
            <a:r>
              <a:rPr lang="en-US" dirty="0" smtClean="0"/>
              <a:t>The Arab Spring happened in 2010 when people from a lot of countries in NA/SWA demanded their governments be more democratic. </a:t>
            </a:r>
          </a:p>
          <a:p>
            <a:r>
              <a:rPr lang="en-US" dirty="0" smtClean="0"/>
              <a:t>They have not been very successful in getting more democracy but they have changed their governments. </a:t>
            </a:r>
          </a:p>
          <a:p>
            <a:r>
              <a:rPr lang="en-US" dirty="0" smtClean="0"/>
              <a:t>In Syria, a war </a:t>
            </a:r>
            <a:r>
              <a:rPr lang="en-US" dirty="0" err="1" smtClean="0"/>
              <a:t>bbetween</a:t>
            </a:r>
            <a:r>
              <a:rPr lang="en-US" dirty="0" smtClean="0"/>
              <a:t> the government and people who want a different leader continues and has cost more than 100, 000 lives. </a:t>
            </a:r>
          </a:p>
        </p:txBody>
      </p:sp>
    </p:spTree>
    <p:extLst>
      <p:ext uri="{BB962C8B-B14F-4D97-AF65-F5344CB8AC3E}">
        <p14:creationId xmlns:p14="http://schemas.microsoft.com/office/powerpoint/2010/main" val="3598303088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11184</TotalTime>
  <Words>669</Words>
  <Application>Microsoft Office PowerPoint</Application>
  <PresentationFormat>On-screen Show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North Africa/ Southwest Asia Essentials </vt:lpstr>
      <vt:lpstr>NA/SWA Essentials</vt:lpstr>
      <vt:lpstr>NA/SWA Essentials</vt:lpstr>
      <vt:lpstr>NA/SWA Essentials</vt:lpstr>
      <vt:lpstr>NA/SWA Essentials</vt:lpstr>
      <vt:lpstr>NA/SWA Essentials</vt:lpstr>
      <vt:lpstr>NA/SWA Essentials</vt:lpstr>
      <vt:lpstr>NA/SWA Essentials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Africa/Southwest Asia</dc:title>
  <dc:creator>Smart</dc:creator>
  <cp:lastModifiedBy>Nicholas Luna</cp:lastModifiedBy>
  <cp:revision>48</cp:revision>
  <dcterms:created xsi:type="dcterms:W3CDTF">2013-01-31T14:03:34Z</dcterms:created>
  <dcterms:modified xsi:type="dcterms:W3CDTF">2015-03-06T11:32:36Z</dcterms:modified>
</cp:coreProperties>
</file>