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0" r:id="rId5"/>
    <p:sldId id="258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8E27-6FA1-694D-81BC-23875866B017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6962-6312-3D40-84C8-FF4DEDF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6962-6312-3D40-84C8-FF4DEDFCC9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6962-6312-3D40-84C8-FF4DEDFCC9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4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342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Notes, Week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Government: The rule makers and rule enforcers in a group.</a:t>
            </a:r>
          </a:p>
          <a:p>
            <a:pPr marL="514350" indent="-514350">
              <a:buAutoNum type="arabicPeriod"/>
            </a:pPr>
            <a:r>
              <a:rPr lang="en-US" dirty="0" smtClean="0"/>
              <a:t>Sovereignty: Final decision making ability in a group.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Political: The process of getting what you want in a group.</a:t>
            </a:r>
          </a:p>
          <a:p>
            <a:pPr marL="514350" indent="-514350">
              <a:buAutoNum type="arabicPeriod"/>
            </a:pPr>
            <a:r>
              <a:rPr lang="en-US" dirty="0" smtClean="0"/>
              <a:t>Liberties: The things the government of a group agree it does not get to decide. (Freedom)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61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39645" y="636355"/>
            <a:ext cx="5395925" cy="6115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Monarchy</a:t>
            </a:r>
          </a:p>
          <a:p>
            <a:pPr marL="0" indent="0">
              <a:buNone/>
            </a:pPr>
            <a:r>
              <a:rPr lang="en-US" dirty="0" smtClean="0"/>
              <a:t>Symbolic Monarch- No power; they are just there to remind people of the country’s past.</a:t>
            </a:r>
          </a:p>
          <a:p>
            <a:pPr marL="0" indent="0">
              <a:buNone/>
            </a:pPr>
            <a:r>
              <a:rPr lang="en-US" dirty="0" smtClean="0"/>
              <a:t>Constitutional Monarchy- A king or queen who have to follow rules set by the people they rule. </a:t>
            </a:r>
          </a:p>
          <a:p>
            <a:pPr marL="0" indent="0">
              <a:buNone/>
            </a:pPr>
            <a:r>
              <a:rPr lang="en-US" dirty="0" smtClean="0"/>
              <a:t>Absolute Monarchy: King or queen has all </a:t>
            </a:r>
            <a:r>
              <a:rPr lang="en-US" smtClean="0"/>
              <a:t>the power </a:t>
            </a:r>
            <a:r>
              <a:rPr lang="en-US" dirty="0" smtClean="0"/>
              <a:t>in </a:t>
            </a:r>
            <a:r>
              <a:rPr lang="en-US" smtClean="0"/>
              <a:t>the government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is authoritarian or representative?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120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Dictatorship: One person or group makes all the decisions.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Oligarchy: A small group uses the government to help themselves.</a:t>
            </a:r>
          </a:p>
          <a:p>
            <a:pPr marL="0" indent="0">
              <a:buNone/>
            </a:pPr>
            <a:r>
              <a:rPr lang="en-US" dirty="0" smtClean="0"/>
              <a:t>Sometimes, dictatorships and oligarchies lie and say they are democracies. Be careful when you analyze a country’s government. </a:t>
            </a:r>
            <a:endParaRPr lang="en-US" dirty="0"/>
          </a:p>
        </p:txBody>
      </p:sp>
      <p:sp>
        <p:nvSpPr>
          <p:cNvPr id="4" name="SMARTINK"/>
          <p:cNvSpPr/>
          <p:nvPr/>
        </p:nvSpPr>
        <p:spPr>
          <a:xfrm>
            <a:off x="6884670" y="628650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6884670" y="628650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27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Notes, 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-Representative: To stand as an example of. Tries to do what the </a:t>
            </a:r>
            <a:r>
              <a:rPr lang="en-US" smtClean="0"/>
              <a:t>people want.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-Authoritarian: Gets to boss; people don’t choose</a:t>
            </a:r>
          </a:p>
          <a:p>
            <a:pPr marL="0" indent="0">
              <a:buNone/>
            </a:pPr>
            <a:r>
              <a:rPr lang="en-US" dirty="0" smtClean="0"/>
              <a:t>-Citizen: A person who belongs to a country who has to follow the rules and gets to participate in government stuff.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51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Democracy</a:t>
            </a:r>
          </a:p>
          <a:p>
            <a:pPr marL="0" indent="0">
              <a:buNone/>
            </a:pPr>
            <a:r>
              <a:rPr lang="en-US" smtClean="0"/>
              <a:t>-</a:t>
            </a:r>
            <a:r>
              <a:rPr lang="en-US" dirty="0" smtClean="0"/>
              <a:t>The people decide how they are ruled.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Direct-Everybody decides every government decision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Representative- People send a person to run the government how they think it should be run.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0987" y="16582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83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97702" y="949009"/>
            <a:ext cx="4658735" cy="57060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Not all democracies are equal. </a:t>
            </a:r>
          </a:p>
          <a:p>
            <a:pPr marL="0" indent="0">
              <a:buNone/>
            </a:pPr>
            <a:r>
              <a:rPr lang="en-US" dirty="0" smtClean="0"/>
              <a:t>Democracies can be different in who gets to vote, how much they get to decide, , and how much the government listens.</a:t>
            </a:r>
          </a:p>
          <a:p>
            <a:pPr marL="0" indent="0">
              <a:buNone/>
            </a:pPr>
            <a:r>
              <a:rPr lang="en-US" dirty="0" smtClean="0"/>
              <a:t>Theocracy-the government enforces rules about religion. Theocracies can be </a:t>
            </a:r>
            <a:r>
              <a:rPr lang="en-US" dirty="0" err="1" smtClean="0"/>
              <a:t>authroitarian</a:t>
            </a:r>
            <a:r>
              <a:rPr lang="en-US" dirty="0" smtClean="0"/>
              <a:t> or representative. </a:t>
            </a:r>
          </a:p>
          <a:p>
            <a:pPr marL="0" indent="0">
              <a:buNone/>
            </a:pPr>
            <a:r>
              <a:rPr lang="en-US" dirty="0" smtClean="0"/>
              <a:t>They can be democracies, </a:t>
            </a:r>
            <a:r>
              <a:rPr lang="en-US" dirty="0" err="1" smtClean="0"/>
              <a:t>disctatorships</a:t>
            </a:r>
            <a:r>
              <a:rPr lang="en-US" dirty="0" smtClean="0"/>
              <a:t> or monarchies. </a:t>
            </a:r>
          </a:p>
          <a:p>
            <a:pPr marL="0" indent="0">
              <a:buNone/>
            </a:pPr>
            <a:r>
              <a:rPr lang="en-US" dirty="0" smtClean="0"/>
              <a:t>Iran is a theocracy.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00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Compare/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89489" y="1045851"/>
            <a:ext cx="5402540" cy="5671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chart on your paper: Pretty or ugly; I don’t care as long as all the information is there. </a:t>
            </a:r>
          </a:p>
          <a:p>
            <a:pPr marL="0" indent="0">
              <a:buNone/>
            </a:pPr>
            <a:r>
              <a:rPr lang="en-US" dirty="0" smtClean="0"/>
              <a:t>Read the handout. </a:t>
            </a:r>
          </a:p>
          <a:p>
            <a:pPr marL="0" indent="0">
              <a:buNone/>
            </a:pPr>
            <a:r>
              <a:rPr lang="en-US" dirty="0" smtClean="0"/>
              <a:t>Ask yourself: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C1 Is </a:t>
            </a:r>
            <a:r>
              <a:rPr lang="en-US" dirty="0" smtClean="0"/>
              <a:t>this government one where most people choose or just a few? (that is authoritarian or representative.  </a:t>
            </a:r>
            <a:r>
              <a:rPr lang="en-US" dirty="0" smtClean="0"/>
              <a:t>C2 Look </a:t>
            </a:r>
            <a:r>
              <a:rPr lang="en-US" dirty="0" smtClean="0"/>
              <a:t>for who holds power. </a:t>
            </a:r>
            <a:r>
              <a:rPr lang="en-US" dirty="0" smtClean="0"/>
              <a:t>C3 Ask </a:t>
            </a:r>
            <a:r>
              <a:rPr lang="en-US" dirty="0" smtClean="0"/>
              <a:t>yourself if these people have freedom to do as they choose in some things. </a:t>
            </a:r>
            <a:r>
              <a:rPr lang="en-US" dirty="0" smtClean="0"/>
              <a:t>C4 Create </a:t>
            </a:r>
            <a:r>
              <a:rPr lang="en-US" dirty="0" smtClean="0"/>
              <a:t>a word or picture definition. </a:t>
            </a:r>
            <a:r>
              <a:rPr lang="en-US" dirty="0" smtClean="0"/>
              <a:t>C5 </a:t>
            </a:r>
            <a:r>
              <a:rPr lang="en-US" dirty="0" smtClean="0"/>
              <a:t>Find </a:t>
            </a:r>
            <a:r>
              <a:rPr lang="en-US" dirty="0" smtClean="0"/>
              <a:t>a real world example. </a:t>
            </a:r>
          </a:p>
          <a:p>
            <a:pPr marL="0" indent="0">
              <a:buNone/>
            </a:pPr>
            <a:r>
              <a:rPr lang="en-US" dirty="0" smtClean="0"/>
              <a:t>Turn it in. </a:t>
            </a:r>
            <a:endParaRPr lang="en-US" dirty="0"/>
          </a:p>
        </p:txBody>
      </p:sp>
      <p:sp>
        <p:nvSpPr>
          <p:cNvPr id="4" name="SMARTINK"/>
          <p:cNvSpPr/>
          <p:nvPr/>
        </p:nvSpPr>
        <p:spPr>
          <a:xfrm>
            <a:off x="7143750" y="6295390"/>
            <a:ext cx="124461" cy="143511"/>
          </a:xfrm>
          <a:custGeom>
            <a:avLst/>
            <a:gdLst/>
            <a:ahLst/>
            <a:cxnLst/>
            <a:rect l="0" t="0" r="0" b="0"/>
            <a:pathLst>
              <a:path w="124461" h="14351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71120" y="53340"/>
                </a:lnTo>
                <a:lnTo>
                  <a:pt x="97790" y="97790"/>
                </a:lnTo>
                <a:lnTo>
                  <a:pt x="115570" y="124460"/>
                </a:lnTo>
                <a:lnTo>
                  <a:pt x="12446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7143750" y="6295390"/>
            <a:ext cx="124461" cy="143511"/>
          </a:xfrm>
          <a:custGeom>
            <a:avLst/>
            <a:gdLst/>
            <a:ahLst/>
            <a:cxnLst/>
            <a:rect l="0" t="0" r="0" b="0"/>
            <a:pathLst>
              <a:path w="124461" h="14351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71120" y="53340"/>
                </a:lnTo>
                <a:lnTo>
                  <a:pt x="97790" y="97790"/>
                </a:lnTo>
                <a:lnTo>
                  <a:pt x="115570" y="124460"/>
                </a:lnTo>
                <a:lnTo>
                  <a:pt x="12446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651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10686</TotalTime>
  <Words>333</Words>
  <Application>Microsoft Macintosh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Government</vt:lpstr>
      <vt:lpstr>Government Notes, Week 1</vt:lpstr>
      <vt:lpstr>Government Notes</vt:lpstr>
      <vt:lpstr>Government Notes</vt:lpstr>
      <vt:lpstr>Government Notes, Week 2</vt:lpstr>
      <vt:lpstr>Government Notes</vt:lpstr>
      <vt:lpstr>Government</vt:lpstr>
      <vt:lpstr>Government Compare/ Contrast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</dc:title>
  <dc:creator>Geodome</dc:creator>
  <cp:lastModifiedBy>SMART Board</cp:lastModifiedBy>
  <cp:revision>27</cp:revision>
  <dcterms:created xsi:type="dcterms:W3CDTF">2013-10-11T12:52:06Z</dcterms:created>
  <dcterms:modified xsi:type="dcterms:W3CDTF">2014-10-14T22:46:56Z</dcterms:modified>
</cp:coreProperties>
</file>